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5"/>
  </p:notesMasterIdLst>
  <p:sldIdLst>
    <p:sldId id="299" r:id="rId3"/>
    <p:sldId id="27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79"/>
    <a:srgbClr val="008000"/>
    <a:srgbClr val="00CC00"/>
    <a:srgbClr val="0066CC"/>
    <a:srgbClr val="990000"/>
    <a:srgbClr val="F8F8F8"/>
    <a:srgbClr val="00FF00"/>
    <a:srgbClr val="FF9900"/>
    <a:srgbClr val="FFFFCC"/>
    <a:srgbClr val="000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5" autoAdjust="0"/>
    <p:restoredTop sz="98746" autoAdjust="0"/>
  </p:normalViewPr>
  <p:slideViewPr>
    <p:cSldViewPr snapToGrid="0">
      <p:cViewPr>
        <p:scale>
          <a:sx n="66" d="100"/>
          <a:sy n="66" d="100"/>
        </p:scale>
        <p:origin x="-828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06.08.2011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AutoShape 4"/>
          <p:cNvSpPr>
            <a:spLocks noChangeArrowheads="1"/>
          </p:cNvSpPr>
          <p:nvPr userDrawn="1"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 dirty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5.bin"/><Relationship Id="rId4" Type="http://schemas.openxmlformats.org/officeDocument/2006/relationships/slide" Target="slide2.xml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larivkov-geo.ucoz.ru/" TargetMode="External"/><Relationship Id="rId3" Type="http://schemas.openxmlformats.org/officeDocument/2006/relationships/hyperlink" Target="http://www.alleng.ru/d/math/math442.htm" TargetMode="External"/><Relationship Id="rId7" Type="http://schemas.openxmlformats.org/officeDocument/2006/relationships/image" Target="../media/image8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hyperlink" Target="http://office.microsoft.com/ru-ru/images/MC900434393.aspx" TargetMode="External"/><Relationship Id="rId4" Type="http://schemas.openxmlformats.org/officeDocument/2006/relationships/hyperlink" Target="http://www.mathege.ru:8080/or/ege/ShowProblems.html?posMask=256&amp;showProto=true" TargetMode="External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Полилиния 95"/>
          <p:cNvSpPr/>
          <p:nvPr/>
        </p:nvSpPr>
        <p:spPr bwMode="auto">
          <a:xfrm rot="16661705" flipH="1">
            <a:off x="802571" y="3064569"/>
            <a:ext cx="3396889" cy="3286822"/>
          </a:xfrm>
          <a:custGeom>
            <a:avLst/>
            <a:gdLst>
              <a:gd name="connsiteX0" fmla="*/ 48381 w 1608666"/>
              <a:gd name="connsiteY0" fmla="*/ 1785257 h 2680305"/>
              <a:gd name="connsiteX1" fmla="*/ 1136952 w 1608666"/>
              <a:gd name="connsiteY1" fmla="*/ 101600 h 2680305"/>
              <a:gd name="connsiteX2" fmla="*/ 1427238 w 1608666"/>
              <a:gd name="connsiteY2" fmla="*/ 2394857 h 2680305"/>
              <a:gd name="connsiteX3" fmla="*/ 48381 w 1608666"/>
              <a:gd name="connsiteY3" fmla="*/ 1785257 h 2680305"/>
              <a:gd name="connsiteX0" fmla="*/ 0 w 1560285"/>
              <a:gd name="connsiteY0" fmla="*/ 1683657 h 2578705"/>
              <a:gd name="connsiteX1" fmla="*/ 1088571 w 1560285"/>
              <a:gd name="connsiteY1" fmla="*/ 0 h 2578705"/>
              <a:gd name="connsiteX2" fmla="*/ 1378857 w 1560285"/>
              <a:gd name="connsiteY2" fmla="*/ 2293257 h 2578705"/>
              <a:gd name="connsiteX3" fmla="*/ 0 w 1560285"/>
              <a:gd name="connsiteY3" fmla="*/ 1683657 h 2578705"/>
              <a:gd name="connsiteX0" fmla="*/ 0 w 1378857"/>
              <a:gd name="connsiteY0" fmla="*/ 1683657 h 2578705"/>
              <a:gd name="connsiteX1" fmla="*/ 1088571 w 1378857"/>
              <a:gd name="connsiteY1" fmla="*/ 0 h 2578705"/>
              <a:gd name="connsiteX2" fmla="*/ 1378857 w 1378857"/>
              <a:gd name="connsiteY2" fmla="*/ 2293257 h 2578705"/>
              <a:gd name="connsiteX3" fmla="*/ 0 w 1378857"/>
              <a:gd name="connsiteY3" fmla="*/ 1683657 h 2578705"/>
              <a:gd name="connsiteX0" fmla="*/ 0 w 1378857"/>
              <a:gd name="connsiteY0" fmla="*/ 1683657 h 2293257"/>
              <a:gd name="connsiteX1" fmla="*/ 1088571 w 1378857"/>
              <a:gd name="connsiteY1" fmla="*/ 0 h 2293257"/>
              <a:gd name="connsiteX2" fmla="*/ 1378857 w 1378857"/>
              <a:gd name="connsiteY2" fmla="*/ 2293257 h 2293257"/>
              <a:gd name="connsiteX3" fmla="*/ 0 w 1378857"/>
              <a:gd name="connsiteY3" fmla="*/ 1683657 h 2293257"/>
              <a:gd name="connsiteX0" fmla="*/ 0 w 2156347"/>
              <a:gd name="connsiteY0" fmla="*/ 1683657 h 2500833"/>
              <a:gd name="connsiteX1" fmla="*/ 1088571 w 2156347"/>
              <a:gd name="connsiteY1" fmla="*/ 0 h 2500833"/>
              <a:gd name="connsiteX2" fmla="*/ 2156347 w 2156347"/>
              <a:gd name="connsiteY2" fmla="*/ 2500833 h 2500833"/>
              <a:gd name="connsiteX3" fmla="*/ 0 w 2156347"/>
              <a:gd name="connsiteY3" fmla="*/ 1683657 h 2500833"/>
              <a:gd name="connsiteX0" fmla="*/ 0 w 2819926"/>
              <a:gd name="connsiteY0" fmla="*/ 2150549 h 2500833"/>
              <a:gd name="connsiteX1" fmla="*/ 1752150 w 2819926"/>
              <a:gd name="connsiteY1" fmla="*/ 0 h 2500833"/>
              <a:gd name="connsiteX2" fmla="*/ 2819926 w 2819926"/>
              <a:gd name="connsiteY2" fmla="*/ 2500833 h 2500833"/>
              <a:gd name="connsiteX3" fmla="*/ 0 w 2819926"/>
              <a:gd name="connsiteY3" fmla="*/ 2150549 h 2500833"/>
              <a:gd name="connsiteX0" fmla="*/ 0 w 2826814"/>
              <a:gd name="connsiteY0" fmla="*/ 2150549 h 2520987"/>
              <a:gd name="connsiteX1" fmla="*/ 1752150 w 2826814"/>
              <a:gd name="connsiteY1" fmla="*/ 0 h 2520987"/>
              <a:gd name="connsiteX2" fmla="*/ 2826814 w 2826814"/>
              <a:gd name="connsiteY2" fmla="*/ 2520987 h 2520987"/>
              <a:gd name="connsiteX3" fmla="*/ 0 w 2826814"/>
              <a:gd name="connsiteY3" fmla="*/ 2150549 h 2520987"/>
              <a:gd name="connsiteX0" fmla="*/ 0 w 2807935"/>
              <a:gd name="connsiteY0" fmla="*/ 2153099 h 2520987"/>
              <a:gd name="connsiteX1" fmla="*/ 1733271 w 2807935"/>
              <a:gd name="connsiteY1" fmla="*/ 0 h 2520987"/>
              <a:gd name="connsiteX2" fmla="*/ 2807935 w 2807935"/>
              <a:gd name="connsiteY2" fmla="*/ 2520987 h 2520987"/>
              <a:gd name="connsiteX3" fmla="*/ 0 w 2807935"/>
              <a:gd name="connsiteY3" fmla="*/ 2153099 h 2520987"/>
              <a:gd name="connsiteX0" fmla="*/ 0 w 2807935"/>
              <a:gd name="connsiteY0" fmla="*/ 2125419 h 2493307"/>
              <a:gd name="connsiteX1" fmla="*/ 1724726 w 2807935"/>
              <a:gd name="connsiteY1" fmla="*/ 0 h 2493307"/>
              <a:gd name="connsiteX2" fmla="*/ 2807935 w 2807935"/>
              <a:gd name="connsiteY2" fmla="*/ 2493307 h 2493307"/>
              <a:gd name="connsiteX3" fmla="*/ 0 w 2807935"/>
              <a:gd name="connsiteY3" fmla="*/ 2125419 h 2493307"/>
              <a:gd name="connsiteX0" fmla="*/ 0 w 2826813"/>
              <a:gd name="connsiteY0" fmla="*/ 2122869 h 2493307"/>
              <a:gd name="connsiteX1" fmla="*/ 1743604 w 2826813"/>
              <a:gd name="connsiteY1" fmla="*/ 0 h 2493307"/>
              <a:gd name="connsiteX2" fmla="*/ 2826813 w 2826813"/>
              <a:gd name="connsiteY2" fmla="*/ 2493307 h 2493307"/>
              <a:gd name="connsiteX3" fmla="*/ 0 w 2826813"/>
              <a:gd name="connsiteY3" fmla="*/ 2122869 h 2493307"/>
              <a:gd name="connsiteX0" fmla="*/ 0 w 2849773"/>
              <a:gd name="connsiteY0" fmla="*/ 2122869 h 2501215"/>
              <a:gd name="connsiteX1" fmla="*/ 1743604 w 2849773"/>
              <a:gd name="connsiteY1" fmla="*/ 0 h 2501215"/>
              <a:gd name="connsiteX2" fmla="*/ 2849773 w 2849773"/>
              <a:gd name="connsiteY2" fmla="*/ 2501215 h 2501215"/>
              <a:gd name="connsiteX3" fmla="*/ 0 w 2849773"/>
              <a:gd name="connsiteY3" fmla="*/ 2122869 h 2501215"/>
              <a:gd name="connsiteX0" fmla="*/ 0 w 2824261"/>
              <a:gd name="connsiteY0" fmla="*/ 2111898 h 2501215"/>
              <a:gd name="connsiteX1" fmla="*/ 1718092 w 2824261"/>
              <a:gd name="connsiteY1" fmla="*/ 0 h 2501215"/>
              <a:gd name="connsiteX2" fmla="*/ 2824261 w 2824261"/>
              <a:gd name="connsiteY2" fmla="*/ 2501215 h 2501215"/>
              <a:gd name="connsiteX3" fmla="*/ 0 w 2824261"/>
              <a:gd name="connsiteY3" fmla="*/ 2111898 h 2501215"/>
              <a:gd name="connsiteX0" fmla="*/ 0 w 2839057"/>
              <a:gd name="connsiteY0" fmla="*/ 2114705 h 2501215"/>
              <a:gd name="connsiteX1" fmla="*/ 1732888 w 2839057"/>
              <a:gd name="connsiteY1" fmla="*/ 0 h 2501215"/>
              <a:gd name="connsiteX2" fmla="*/ 2839057 w 2839057"/>
              <a:gd name="connsiteY2" fmla="*/ 2501215 h 2501215"/>
              <a:gd name="connsiteX3" fmla="*/ 0 w 2839057"/>
              <a:gd name="connsiteY3" fmla="*/ 2114705 h 2501215"/>
              <a:gd name="connsiteX0" fmla="*/ 0 w 2834336"/>
              <a:gd name="connsiteY0" fmla="*/ 2115343 h 2501215"/>
              <a:gd name="connsiteX1" fmla="*/ 1728167 w 2834336"/>
              <a:gd name="connsiteY1" fmla="*/ 0 h 2501215"/>
              <a:gd name="connsiteX2" fmla="*/ 2834336 w 2834336"/>
              <a:gd name="connsiteY2" fmla="*/ 2501215 h 2501215"/>
              <a:gd name="connsiteX3" fmla="*/ 0 w 2834336"/>
              <a:gd name="connsiteY3" fmla="*/ 2115343 h 2501215"/>
              <a:gd name="connsiteX0" fmla="*/ 0 w 2824259"/>
              <a:gd name="connsiteY0" fmla="*/ 2111899 h 2501215"/>
              <a:gd name="connsiteX1" fmla="*/ 1718090 w 2824259"/>
              <a:gd name="connsiteY1" fmla="*/ 0 h 2501215"/>
              <a:gd name="connsiteX2" fmla="*/ 2824259 w 2824259"/>
              <a:gd name="connsiteY2" fmla="*/ 2501215 h 2501215"/>
              <a:gd name="connsiteX3" fmla="*/ 0 w 2824259"/>
              <a:gd name="connsiteY3" fmla="*/ 2111899 h 2501215"/>
              <a:gd name="connsiteX0" fmla="*/ 0 w 3296213"/>
              <a:gd name="connsiteY0" fmla="*/ 1052190 h 2501215"/>
              <a:gd name="connsiteX1" fmla="*/ 2190044 w 3296213"/>
              <a:gd name="connsiteY1" fmla="*/ 0 h 2501215"/>
              <a:gd name="connsiteX2" fmla="*/ 3296213 w 3296213"/>
              <a:gd name="connsiteY2" fmla="*/ 2501215 h 2501215"/>
              <a:gd name="connsiteX3" fmla="*/ 0 w 3296213"/>
              <a:gd name="connsiteY3" fmla="*/ 1052190 h 2501215"/>
              <a:gd name="connsiteX0" fmla="*/ 0 w 2723601"/>
              <a:gd name="connsiteY0" fmla="*/ 1052190 h 3053630"/>
              <a:gd name="connsiteX1" fmla="*/ 2190044 w 2723601"/>
              <a:gd name="connsiteY1" fmla="*/ 0 h 3053630"/>
              <a:gd name="connsiteX2" fmla="*/ 2723601 w 2723601"/>
              <a:gd name="connsiteY2" fmla="*/ 3053630 h 3053630"/>
              <a:gd name="connsiteX3" fmla="*/ 0 w 2723601"/>
              <a:gd name="connsiteY3" fmla="*/ 1052190 h 3053630"/>
              <a:gd name="connsiteX0" fmla="*/ 0 w 3124583"/>
              <a:gd name="connsiteY0" fmla="*/ 1248133 h 3249573"/>
              <a:gd name="connsiteX1" fmla="*/ 3124583 w 3124583"/>
              <a:gd name="connsiteY1" fmla="*/ 0 h 3249573"/>
              <a:gd name="connsiteX2" fmla="*/ 2723601 w 3124583"/>
              <a:gd name="connsiteY2" fmla="*/ 3249573 h 3249573"/>
              <a:gd name="connsiteX3" fmla="*/ 0 w 3124583"/>
              <a:gd name="connsiteY3" fmla="*/ 1248133 h 3249573"/>
              <a:gd name="connsiteX0" fmla="*/ 0 w 3091993"/>
              <a:gd name="connsiteY0" fmla="*/ 1238120 h 3239560"/>
              <a:gd name="connsiteX1" fmla="*/ 3091993 w 3091993"/>
              <a:gd name="connsiteY1" fmla="*/ 0 h 3239560"/>
              <a:gd name="connsiteX2" fmla="*/ 2723601 w 3091993"/>
              <a:gd name="connsiteY2" fmla="*/ 3239560 h 3239560"/>
              <a:gd name="connsiteX3" fmla="*/ 0 w 3091993"/>
              <a:gd name="connsiteY3" fmla="*/ 1238120 h 3239560"/>
              <a:gd name="connsiteX0" fmla="*/ 0 w 3091993"/>
              <a:gd name="connsiteY0" fmla="*/ 1238120 h 3286822"/>
              <a:gd name="connsiteX1" fmla="*/ 3091993 w 3091993"/>
              <a:gd name="connsiteY1" fmla="*/ 0 h 3286822"/>
              <a:gd name="connsiteX2" fmla="*/ 2664353 w 3091993"/>
              <a:gd name="connsiteY2" fmla="*/ 3286822 h 3286822"/>
              <a:gd name="connsiteX3" fmla="*/ 0 w 3091993"/>
              <a:gd name="connsiteY3" fmla="*/ 1238120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693180 w 3120820"/>
              <a:gd name="connsiteY2" fmla="*/ 3286822 h 3286822"/>
              <a:gd name="connsiteX3" fmla="*/ 0 w 3120820"/>
              <a:gd name="connsiteY3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736237 w 3120820"/>
              <a:gd name="connsiteY2" fmla="*/ 2943519 h 3286822"/>
              <a:gd name="connsiteX3" fmla="*/ 2693180 w 3120820"/>
              <a:gd name="connsiteY3" fmla="*/ 3286822 h 3286822"/>
              <a:gd name="connsiteX4" fmla="*/ 0 w 3120820"/>
              <a:gd name="connsiteY4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786373 w 3120820"/>
              <a:gd name="connsiteY2" fmla="*/ 3248251 h 3286822"/>
              <a:gd name="connsiteX3" fmla="*/ 2693180 w 3120820"/>
              <a:gd name="connsiteY3" fmla="*/ 3286822 h 3286822"/>
              <a:gd name="connsiteX4" fmla="*/ 0 w 3120820"/>
              <a:gd name="connsiteY4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804737 w 3120820"/>
              <a:gd name="connsiteY2" fmla="*/ 3094546 h 3286822"/>
              <a:gd name="connsiteX3" fmla="*/ 2786373 w 3120820"/>
              <a:gd name="connsiteY3" fmla="*/ 3248251 h 3286822"/>
              <a:gd name="connsiteX4" fmla="*/ 2693180 w 3120820"/>
              <a:gd name="connsiteY4" fmla="*/ 3286822 h 3286822"/>
              <a:gd name="connsiteX5" fmla="*/ 0 w 3120820"/>
              <a:gd name="connsiteY5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868644 w 3120820"/>
              <a:gd name="connsiteY2" fmla="*/ 3172865 h 3286822"/>
              <a:gd name="connsiteX3" fmla="*/ 2786373 w 3120820"/>
              <a:gd name="connsiteY3" fmla="*/ 3248251 h 3286822"/>
              <a:gd name="connsiteX4" fmla="*/ 2693180 w 3120820"/>
              <a:gd name="connsiteY4" fmla="*/ 3286822 h 3286822"/>
              <a:gd name="connsiteX5" fmla="*/ 0 w 3120820"/>
              <a:gd name="connsiteY5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888030 w 3120820"/>
              <a:gd name="connsiteY2" fmla="*/ 2976044 h 3286822"/>
              <a:gd name="connsiteX3" fmla="*/ 2868644 w 3120820"/>
              <a:gd name="connsiteY3" fmla="*/ 3172865 h 3286822"/>
              <a:gd name="connsiteX4" fmla="*/ 2786373 w 3120820"/>
              <a:gd name="connsiteY4" fmla="*/ 3248251 h 3286822"/>
              <a:gd name="connsiteX5" fmla="*/ 2693180 w 3120820"/>
              <a:gd name="connsiteY5" fmla="*/ 3286822 h 3286822"/>
              <a:gd name="connsiteX6" fmla="*/ 0 w 3120820"/>
              <a:gd name="connsiteY6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946133 w 3120820"/>
              <a:gd name="connsiteY2" fmla="*/ 3043967 h 3286822"/>
              <a:gd name="connsiteX3" fmla="*/ 2868644 w 3120820"/>
              <a:gd name="connsiteY3" fmla="*/ 3172865 h 3286822"/>
              <a:gd name="connsiteX4" fmla="*/ 2786373 w 3120820"/>
              <a:gd name="connsiteY4" fmla="*/ 3248251 h 3286822"/>
              <a:gd name="connsiteX5" fmla="*/ 2693180 w 3120820"/>
              <a:gd name="connsiteY5" fmla="*/ 3286822 h 3286822"/>
              <a:gd name="connsiteX6" fmla="*/ 0 w 3120820"/>
              <a:gd name="connsiteY6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946961 w 3120820"/>
              <a:gd name="connsiteY2" fmla="*/ 2931143 h 3286822"/>
              <a:gd name="connsiteX3" fmla="*/ 2946133 w 3120820"/>
              <a:gd name="connsiteY3" fmla="*/ 3043967 h 3286822"/>
              <a:gd name="connsiteX4" fmla="*/ 2868644 w 3120820"/>
              <a:gd name="connsiteY4" fmla="*/ 3172865 h 3286822"/>
              <a:gd name="connsiteX5" fmla="*/ 2786373 w 3120820"/>
              <a:gd name="connsiteY5" fmla="*/ 3248251 h 3286822"/>
              <a:gd name="connsiteX6" fmla="*/ 2693180 w 3120820"/>
              <a:gd name="connsiteY6" fmla="*/ 3286822 h 3286822"/>
              <a:gd name="connsiteX7" fmla="*/ 0 w 3120820"/>
              <a:gd name="connsiteY7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3011313 w 3120820"/>
              <a:gd name="connsiteY2" fmla="*/ 2935032 h 3286822"/>
              <a:gd name="connsiteX3" fmla="*/ 2946133 w 3120820"/>
              <a:gd name="connsiteY3" fmla="*/ 3043967 h 3286822"/>
              <a:gd name="connsiteX4" fmla="*/ 2868644 w 3120820"/>
              <a:gd name="connsiteY4" fmla="*/ 3172865 h 3286822"/>
              <a:gd name="connsiteX5" fmla="*/ 2786373 w 3120820"/>
              <a:gd name="connsiteY5" fmla="*/ 3248251 h 3286822"/>
              <a:gd name="connsiteX6" fmla="*/ 2693180 w 3120820"/>
              <a:gd name="connsiteY6" fmla="*/ 3286822 h 3286822"/>
              <a:gd name="connsiteX7" fmla="*/ 0 w 3120820"/>
              <a:gd name="connsiteY7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3016411 w 3120820"/>
              <a:gd name="connsiteY2" fmla="*/ 2719461 h 3286822"/>
              <a:gd name="connsiteX3" fmla="*/ 3011313 w 3120820"/>
              <a:gd name="connsiteY3" fmla="*/ 2935032 h 3286822"/>
              <a:gd name="connsiteX4" fmla="*/ 2946133 w 3120820"/>
              <a:gd name="connsiteY4" fmla="*/ 3043967 h 3286822"/>
              <a:gd name="connsiteX5" fmla="*/ 2868644 w 3120820"/>
              <a:gd name="connsiteY5" fmla="*/ 3172865 h 3286822"/>
              <a:gd name="connsiteX6" fmla="*/ 2786373 w 3120820"/>
              <a:gd name="connsiteY6" fmla="*/ 3248251 h 3286822"/>
              <a:gd name="connsiteX7" fmla="*/ 2693180 w 3120820"/>
              <a:gd name="connsiteY7" fmla="*/ 3286822 h 3286822"/>
              <a:gd name="connsiteX8" fmla="*/ 0 w 3120820"/>
              <a:gd name="connsiteY8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3075280 w 3120820"/>
              <a:gd name="connsiteY2" fmla="*/ 2799503 h 3286822"/>
              <a:gd name="connsiteX3" fmla="*/ 3011313 w 3120820"/>
              <a:gd name="connsiteY3" fmla="*/ 2935032 h 3286822"/>
              <a:gd name="connsiteX4" fmla="*/ 2946133 w 3120820"/>
              <a:gd name="connsiteY4" fmla="*/ 3043967 h 3286822"/>
              <a:gd name="connsiteX5" fmla="*/ 2868644 w 3120820"/>
              <a:gd name="connsiteY5" fmla="*/ 3172865 h 3286822"/>
              <a:gd name="connsiteX6" fmla="*/ 2786373 w 3120820"/>
              <a:gd name="connsiteY6" fmla="*/ 3248251 h 3286822"/>
              <a:gd name="connsiteX7" fmla="*/ 2693180 w 3120820"/>
              <a:gd name="connsiteY7" fmla="*/ 3286822 h 3286822"/>
              <a:gd name="connsiteX8" fmla="*/ 0 w 3120820"/>
              <a:gd name="connsiteY8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3075596 w 3120820"/>
              <a:gd name="connsiteY2" fmla="*/ 2619329 h 3286822"/>
              <a:gd name="connsiteX3" fmla="*/ 3075280 w 3120820"/>
              <a:gd name="connsiteY3" fmla="*/ 2799503 h 3286822"/>
              <a:gd name="connsiteX4" fmla="*/ 3011313 w 3120820"/>
              <a:gd name="connsiteY4" fmla="*/ 2935032 h 3286822"/>
              <a:gd name="connsiteX5" fmla="*/ 2946133 w 3120820"/>
              <a:gd name="connsiteY5" fmla="*/ 3043967 h 3286822"/>
              <a:gd name="connsiteX6" fmla="*/ 2868644 w 3120820"/>
              <a:gd name="connsiteY6" fmla="*/ 3172865 h 3286822"/>
              <a:gd name="connsiteX7" fmla="*/ 2786373 w 3120820"/>
              <a:gd name="connsiteY7" fmla="*/ 3248251 h 3286822"/>
              <a:gd name="connsiteX8" fmla="*/ 2693180 w 3120820"/>
              <a:gd name="connsiteY8" fmla="*/ 3286822 h 3286822"/>
              <a:gd name="connsiteX9" fmla="*/ 0 w 3120820"/>
              <a:gd name="connsiteY9" fmla="*/ 1255851 h 3286822"/>
              <a:gd name="connsiteX0" fmla="*/ 0 w 3126555"/>
              <a:gd name="connsiteY0" fmla="*/ 1255851 h 3286822"/>
              <a:gd name="connsiteX1" fmla="*/ 3120820 w 3126555"/>
              <a:gd name="connsiteY1" fmla="*/ 0 h 3286822"/>
              <a:gd name="connsiteX2" fmla="*/ 3126555 w 3126555"/>
              <a:gd name="connsiteY2" fmla="*/ 2633423 h 3286822"/>
              <a:gd name="connsiteX3" fmla="*/ 3075280 w 3126555"/>
              <a:gd name="connsiteY3" fmla="*/ 2799503 h 3286822"/>
              <a:gd name="connsiteX4" fmla="*/ 3011313 w 3126555"/>
              <a:gd name="connsiteY4" fmla="*/ 2935032 h 3286822"/>
              <a:gd name="connsiteX5" fmla="*/ 2946133 w 3126555"/>
              <a:gd name="connsiteY5" fmla="*/ 3043967 h 3286822"/>
              <a:gd name="connsiteX6" fmla="*/ 2868644 w 3126555"/>
              <a:gd name="connsiteY6" fmla="*/ 3172865 h 3286822"/>
              <a:gd name="connsiteX7" fmla="*/ 2786373 w 3126555"/>
              <a:gd name="connsiteY7" fmla="*/ 3248251 h 3286822"/>
              <a:gd name="connsiteX8" fmla="*/ 2693180 w 3126555"/>
              <a:gd name="connsiteY8" fmla="*/ 3286822 h 3286822"/>
              <a:gd name="connsiteX9" fmla="*/ 0 w 3126555"/>
              <a:gd name="connsiteY9" fmla="*/ 1255851 h 3286822"/>
              <a:gd name="connsiteX0" fmla="*/ 0 w 3126555"/>
              <a:gd name="connsiteY0" fmla="*/ 1255851 h 3286822"/>
              <a:gd name="connsiteX1" fmla="*/ 3120820 w 3126555"/>
              <a:gd name="connsiteY1" fmla="*/ 0 h 3286822"/>
              <a:gd name="connsiteX2" fmla="*/ 3126555 w 3126555"/>
              <a:gd name="connsiteY2" fmla="*/ 2633423 h 3286822"/>
              <a:gd name="connsiteX3" fmla="*/ 3075280 w 3126555"/>
              <a:gd name="connsiteY3" fmla="*/ 2799503 h 3286822"/>
              <a:gd name="connsiteX4" fmla="*/ 3011313 w 3126555"/>
              <a:gd name="connsiteY4" fmla="*/ 2935032 h 3286822"/>
              <a:gd name="connsiteX5" fmla="*/ 2946133 w 3126555"/>
              <a:gd name="connsiteY5" fmla="*/ 3043967 h 3286822"/>
              <a:gd name="connsiteX6" fmla="*/ 2868644 w 3126555"/>
              <a:gd name="connsiteY6" fmla="*/ 3172865 h 3286822"/>
              <a:gd name="connsiteX7" fmla="*/ 2786373 w 3126555"/>
              <a:gd name="connsiteY7" fmla="*/ 3248251 h 3286822"/>
              <a:gd name="connsiteX8" fmla="*/ 2693180 w 3126555"/>
              <a:gd name="connsiteY8" fmla="*/ 3286822 h 3286822"/>
              <a:gd name="connsiteX9" fmla="*/ 0 w 3126555"/>
              <a:gd name="connsiteY9" fmla="*/ 1255851 h 3286822"/>
              <a:gd name="connsiteX0" fmla="*/ 0 w 3641540"/>
              <a:gd name="connsiteY0" fmla="*/ 1255851 h 3286822"/>
              <a:gd name="connsiteX1" fmla="*/ 3120820 w 3641540"/>
              <a:gd name="connsiteY1" fmla="*/ 0 h 3286822"/>
              <a:gd name="connsiteX2" fmla="*/ 3124319 w 3641540"/>
              <a:gd name="connsiteY2" fmla="*/ 2383220 h 3286822"/>
              <a:gd name="connsiteX3" fmla="*/ 3126555 w 3641540"/>
              <a:gd name="connsiteY3" fmla="*/ 2633423 h 3286822"/>
              <a:gd name="connsiteX4" fmla="*/ 3075280 w 3641540"/>
              <a:gd name="connsiteY4" fmla="*/ 2799503 h 3286822"/>
              <a:gd name="connsiteX5" fmla="*/ 3011313 w 3641540"/>
              <a:gd name="connsiteY5" fmla="*/ 2935032 h 3286822"/>
              <a:gd name="connsiteX6" fmla="*/ 2946133 w 3641540"/>
              <a:gd name="connsiteY6" fmla="*/ 3043967 h 3286822"/>
              <a:gd name="connsiteX7" fmla="*/ 2868644 w 3641540"/>
              <a:gd name="connsiteY7" fmla="*/ 3172865 h 3286822"/>
              <a:gd name="connsiteX8" fmla="*/ 2786373 w 3641540"/>
              <a:gd name="connsiteY8" fmla="*/ 3248251 h 3286822"/>
              <a:gd name="connsiteX9" fmla="*/ 2693180 w 3641540"/>
              <a:gd name="connsiteY9" fmla="*/ 3286822 h 3286822"/>
              <a:gd name="connsiteX10" fmla="*/ 0 w 3641540"/>
              <a:gd name="connsiteY10" fmla="*/ 1255851 h 3286822"/>
              <a:gd name="connsiteX0" fmla="*/ 0 w 3645950"/>
              <a:gd name="connsiteY0" fmla="*/ 1255851 h 3286822"/>
              <a:gd name="connsiteX1" fmla="*/ 3120820 w 3645950"/>
              <a:gd name="connsiteY1" fmla="*/ 0 h 3286822"/>
              <a:gd name="connsiteX2" fmla="*/ 3150781 w 3645950"/>
              <a:gd name="connsiteY2" fmla="*/ 2098449 h 3286822"/>
              <a:gd name="connsiteX3" fmla="*/ 3124319 w 3645950"/>
              <a:gd name="connsiteY3" fmla="*/ 2383220 h 3286822"/>
              <a:gd name="connsiteX4" fmla="*/ 3126555 w 3645950"/>
              <a:gd name="connsiteY4" fmla="*/ 2633423 h 3286822"/>
              <a:gd name="connsiteX5" fmla="*/ 3075280 w 3645950"/>
              <a:gd name="connsiteY5" fmla="*/ 2799503 h 3286822"/>
              <a:gd name="connsiteX6" fmla="*/ 3011313 w 3645950"/>
              <a:gd name="connsiteY6" fmla="*/ 2935032 h 3286822"/>
              <a:gd name="connsiteX7" fmla="*/ 2946133 w 3645950"/>
              <a:gd name="connsiteY7" fmla="*/ 3043967 h 3286822"/>
              <a:gd name="connsiteX8" fmla="*/ 2868644 w 3645950"/>
              <a:gd name="connsiteY8" fmla="*/ 3172865 h 3286822"/>
              <a:gd name="connsiteX9" fmla="*/ 2786373 w 3645950"/>
              <a:gd name="connsiteY9" fmla="*/ 3248251 h 3286822"/>
              <a:gd name="connsiteX10" fmla="*/ 2693180 w 3645950"/>
              <a:gd name="connsiteY10" fmla="*/ 3286822 h 3286822"/>
              <a:gd name="connsiteX11" fmla="*/ 0 w 3645950"/>
              <a:gd name="connsiteY11" fmla="*/ 1255851 h 3286822"/>
              <a:gd name="connsiteX0" fmla="*/ 0 w 3645950"/>
              <a:gd name="connsiteY0" fmla="*/ 1255851 h 3286822"/>
              <a:gd name="connsiteX1" fmla="*/ 3120820 w 3645950"/>
              <a:gd name="connsiteY1" fmla="*/ 0 h 3286822"/>
              <a:gd name="connsiteX2" fmla="*/ 3265263 w 3645950"/>
              <a:gd name="connsiteY2" fmla="*/ 2140350 h 3286822"/>
              <a:gd name="connsiteX3" fmla="*/ 3124319 w 3645950"/>
              <a:gd name="connsiteY3" fmla="*/ 2383220 h 3286822"/>
              <a:gd name="connsiteX4" fmla="*/ 3126555 w 3645950"/>
              <a:gd name="connsiteY4" fmla="*/ 2633423 h 3286822"/>
              <a:gd name="connsiteX5" fmla="*/ 3075280 w 3645950"/>
              <a:gd name="connsiteY5" fmla="*/ 2799503 h 3286822"/>
              <a:gd name="connsiteX6" fmla="*/ 3011313 w 3645950"/>
              <a:gd name="connsiteY6" fmla="*/ 2935032 h 3286822"/>
              <a:gd name="connsiteX7" fmla="*/ 2946133 w 3645950"/>
              <a:gd name="connsiteY7" fmla="*/ 3043967 h 3286822"/>
              <a:gd name="connsiteX8" fmla="*/ 2868644 w 3645950"/>
              <a:gd name="connsiteY8" fmla="*/ 3172865 h 3286822"/>
              <a:gd name="connsiteX9" fmla="*/ 2786373 w 3645950"/>
              <a:gd name="connsiteY9" fmla="*/ 3248251 h 3286822"/>
              <a:gd name="connsiteX10" fmla="*/ 2693180 w 3645950"/>
              <a:gd name="connsiteY10" fmla="*/ 3286822 h 3286822"/>
              <a:gd name="connsiteX11" fmla="*/ 0 w 3645950"/>
              <a:gd name="connsiteY11" fmla="*/ 1255851 h 3286822"/>
              <a:gd name="connsiteX0" fmla="*/ 0 w 3645950"/>
              <a:gd name="connsiteY0" fmla="*/ 1255851 h 3286822"/>
              <a:gd name="connsiteX1" fmla="*/ 3120820 w 3645950"/>
              <a:gd name="connsiteY1" fmla="*/ 0 h 3286822"/>
              <a:gd name="connsiteX2" fmla="*/ 3265263 w 3645950"/>
              <a:gd name="connsiteY2" fmla="*/ 2140350 h 3286822"/>
              <a:gd name="connsiteX3" fmla="*/ 3191096 w 3645950"/>
              <a:gd name="connsiteY3" fmla="*/ 2440301 h 3286822"/>
              <a:gd name="connsiteX4" fmla="*/ 3126555 w 3645950"/>
              <a:gd name="connsiteY4" fmla="*/ 2633423 h 3286822"/>
              <a:gd name="connsiteX5" fmla="*/ 3075280 w 3645950"/>
              <a:gd name="connsiteY5" fmla="*/ 2799503 h 3286822"/>
              <a:gd name="connsiteX6" fmla="*/ 3011313 w 3645950"/>
              <a:gd name="connsiteY6" fmla="*/ 2935032 h 3286822"/>
              <a:gd name="connsiteX7" fmla="*/ 2946133 w 3645950"/>
              <a:gd name="connsiteY7" fmla="*/ 3043967 h 3286822"/>
              <a:gd name="connsiteX8" fmla="*/ 2868644 w 3645950"/>
              <a:gd name="connsiteY8" fmla="*/ 3172865 h 3286822"/>
              <a:gd name="connsiteX9" fmla="*/ 2786373 w 3645950"/>
              <a:gd name="connsiteY9" fmla="*/ 3248251 h 3286822"/>
              <a:gd name="connsiteX10" fmla="*/ 2693180 w 3645950"/>
              <a:gd name="connsiteY10" fmla="*/ 3286822 h 3286822"/>
              <a:gd name="connsiteX11" fmla="*/ 0 w 3645950"/>
              <a:gd name="connsiteY11" fmla="*/ 1255851 h 3286822"/>
              <a:gd name="connsiteX0" fmla="*/ 0 w 3645950"/>
              <a:gd name="connsiteY0" fmla="*/ 1255851 h 3286822"/>
              <a:gd name="connsiteX1" fmla="*/ 3120820 w 3645950"/>
              <a:gd name="connsiteY1" fmla="*/ 0 h 3286822"/>
              <a:gd name="connsiteX2" fmla="*/ 3265263 w 3645950"/>
              <a:gd name="connsiteY2" fmla="*/ 2140350 h 3286822"/>
              <a:gd name="connsiteX3" fmla="*/ 3191096 w 3645950"/>
              <a:gd name="connsiteY3" fmla="*/ 2440301 h 3286822"/>
              <a:gd name="connsiteX4" fmla="*/ 3126555 w 3645950"/>
              <a:gd name="connsiteY4" fmla="*/ 2633423 h 3286822"/>
              <a:gd name="connsiteX5" fmla="*/ 3075280 w 3645950"/>
              <a:gd name="connsiteY5" fmla="*/ 2799503 h 3286822"/>
              <a:gd name="connsiteX6" fmla="*/ 3011313 w 3645950"/>
              <a:gd name="connsiteY6" fmla="*/ 2935032 h 3286822"/>
              <a:gd name="connsiteX7" fmla="*/ 2946133 w 3645950"/>
              <a:gd name="connsiteY7" fmla="*/ 3043967 h 3286822"/>
              <a:gd name="connsiteX8" fmla="*/ 2868644 w 3645950"/>
              <a:gd name="connsiteY8" fmla="*/ 3172865 h 3286822"/>
              <a:gd name="connsiteX9" fmla="*/ 2786373 w 3645950"/>
              <a:gd name="connsiteY9" fmla="*/ 3248251 h 3286822"/>
              <a:gd name="connsiteX10" fmla="*/ 2693180 w 3645950"/>
              <a:gd name="connsiteY10" fmla="*/ 3286822 h 3286822"/>
              <a:gd name="connsiteX11" fmla="*/ 0 w 3645950"/>
              <a:gd name="connsiteY11" fmla="*/ 1255851 h 3286822"/>
              <a:gd name="connsiteX0" fmla="*/ 0 w 3645950"/>
              <a:gd name="connsiteY0" fmla="*/ 1255851 h 3286822"/>
              <a:gd name="connsiteX1" fmla="*/ 3120820 w 3645950"/>
              <a:gd name="connsiteY1" fmla="*/ 0 h 3286822"/>
              <a:gd name="connsiteX2" fmla="*/ 3265263 w 3645950"/>
              <a:gd name="connsiteY2" fmla="*/ 2140350 h 3286822"/>
              <a:gd name="connsiteX3" fmla="*/ 3191096 w 3645950"/>
              <a:gd name="connsiteY3" fmla="*/ 2440301 h 3286822"/>
              <a:gd name="connsiteX4" fmla="*/ 3126555 w 3645950"/>
              <a:gd name="connsiteY4" fmla="*/ 2633423 h 3286822"/>
              <a:gd name="connsiteX5" fmla="*/ 3075280 w 3645950"/>
              <a:gd name="connsiteY5" fmla="*/ 2799503 h 3286822"/>
              <a:gd name="connsiteX6" fmla="*/ 3011313 w 3645950"/>
              <a:gd name="connsiteY6" fmla="*/ 2935032 h 3286822"/>
              <a:gd name="connsiteX7" fmla="*/ 2946133 w 3645950"/>
              <a:gd name="connsiteY7" fmla="*/ 3043967 h 3286822"/>
              <a:gd name="connsiteX8" fmla="*/ 2868644 w 3645950"/>
              <a:gd name="connsiteY8" fmla="*/ 3172865 h 3286822"/>
              <a:gd name="connsiteX9" fmla="*/ 2786373 w 3645950"/>
              <a:gd name="connsiteY9" fmla="*/ 3248251 h 3286822"/>
              <a:gd name="connsiteX10" fmla="*/ 2693180 w 3645950"/>
              <a:gd name="connsiteY10" fmla="*/ 3286822 h 3286822"/>
              <a:gd name="connsiteX11" fmla="*/ 0 w 3645950"/>
              <a:gd name="connsiteY11" fmla="*/ 1255851 h 3286822"/>
              <a:gd name="connsiteX0" fmla="*/ 0 w 3265263"/>
              <a:gd name="connsiteY0" fmla="*/ 1255851 h 3286822"/>
              <a:gd name="connsiteX1" fmla="*/ 3120820 w 3265263"/>
              <a:gd name="connsiteY1" fmla="*/ 0 h 3286822"/>
              <a:gd name="connsiteX2" fmla="*/ 3265263 w 3265263"/>
              <a:gd name="connsiteY2" fmla="*/ 2140350 h 3286822"/>
              <a:gd name="connsiteX3" fmla="*/ 3191096 w 3265263"/>
              <a:gd name="connsiteY3" fmla="*/ 2440301 h 3286822"/>
              <a:gd name="connsiteX4" fmla="*/ 3126555 w 3265263"/>
              <a:gd name="connsiteY4" fmla="*/ 2633423 h 3286822"/>
              <a:gd name="connsiteX5" fmla="*/ 3075280 w 3265263"/>
              <a:gd name="connsiteY5" fmla="*/ 2799503 h 3286822"/>
              <a:gd name="connsiteX6" fmla="*/ 3011313 w 3265263"/>
              <a:gd name="connsiteY6" fmla="*/ 2935032 h 3286822"/>
              <a:gd name="connsiteX7" fmla="*/ 2946133 w 3265263"/>
              <a:gd name="connsiteY7" fmla="*/ 3043967 h 3286822"/>
              <a:gd name="connsiteX8" fmla="*/ 2868644 w 3265263"/>
              <a:gd name="connsiteY8" fmla="*/ 3172865 h 3286822"/>
              <a:gd name="connsiteX9" fmla="*/ 2786373 w 3265263"/>
              <a:gd name="connsiteY9" fmla="*/ 3248251 h 3286822"/>
              <a:gd name="connsiteX10" fmla="*/ 2693180 w 3265263"/>
              <a:gd name="connsiteY10" fmla="*/ 3286822 h 3286822"/>
              <a:gd name="connsiteX11" fmla="*/ 0 w 3265263"/>
              <a:gd name="connsiteY11" fmla="*/ 1255851 h 3286822"/>
              <a:gd name="connsiteX0" fmla="*/ 0 w 3265263"/>
              <a:gd name="connsiteY0" fmla="*/ 1255851 h 3286822"/>
              <a:gd name="connsiteX1" fmla="*/ 3120820 w 3265263"/>
              <a:gd name="connsiteY1" fmla="*/ 0 h 3286822"/>
              <a:gd name="connsiteX2" fmla="*/ 3252322 w 3265263"/>
              <a:gd name="connsiteY2" fmla="*/ 1931953 h 3286822"/>
              <a:gd name="connsiteX3" fmla="*/ 3265263 w 3265263"/>
              <a:gd name="connsiteY3" fmla="*/ 2140350 h 3286822"/>
              <a:gd name="connsiteX4" fmla="*/ 3191096 w 3265263"/>
              <a:gd name="connsiteY4" fmla="*/ 2440301 h 3286822"/>
              <a:gd name="connsiteX5" fmla="*/ 3126555 w 3265263"/>
              <a:gd name="connsiteY5" fmla="*/ 2633423 h 3286822"/>
              <a:gd name="connsiteX6" fmla="*/ 3075280 w 3265263"/>
              <a:gd name="connsiteY6" fmla="*/ 2799503 h 3286822"/>
              <a:gd name="connsiteX7" fmla="*/ 3011313 w 3265263"/>
              <a:gd name="connsiteY7" fmla="*/ 2935032 h 3286822"/>
              <a:gd name="connsiteX8" fmla="*/ 2946133 w 3265263"/>
              <a:gd name="connsiteY8" fmla="*/ 3043967 h 3286822"/>
              <a:gd name="connsiteX9" fmla="*/ 2868644 w 3265263"/>
              <a:gd name="connsiteY9" fmla="*/ 3172865 h 3286822"/>
              <a:gd name="connsiteX10" fmla="*/ 2786373 w 3265263"/>
              <a:gd name="connsiteY10" fmla="*/ 3248251 h 3286822"/>
              <a:gd name="connsiteX11" fmla="*/ 2693180 w 3265263"/>
              <a:gd name="connsiteY11" fmla="*/ 3286822 h 3286822"/>
              <a:gd name="connsiteX12" fmla="*/ 0 w 3265263"/>
              <a:gd name="connsiteY12" fmla="*/ 1255851 h 3286822"/>
              <a:gd name="connsiteX0" fmla="*/ 0 w 3312589"/>
              <a:gd name="connsiteY0" fmla="*/ 1255851 h 3286822"/>
              <a:gd name="connsiteX1" fmla="*/ 3120820 w 3312589"/>
              <a:gd name="connsiteY1" fmla="*/ 0 h 3286822"/>
              <a:gd name="connsiteX2" fmla="*/ 3312589 w 3312589"/>
              <a:gd name="connsiteY2" fmla="*/ 1930485 h 3286822"/>
              <a:gd name="connsiteX3" fmla="*/ 3265263 w 3312589"/>
              <a:gd name="connsiteY3" fmla="*/ 2140350 h 3286822"/>
              <a:gd name="connsiteX4" fmla="*/ 3191096 w 3312589"/>
              <a:gd name="connsiteY4" fmla="*/ 2440301 h 3286822"/>
              <a:gd name="connsiteX5" fmla="*/ 3126555 w 3312589"/>
              <a:gd name="connsiteY5" fmla="*/ 2633423 h 3286822"/>
              <a:gd name="connsiteX6" fmla="*/ 3075280 w 3312589"/>
              <a:gd name="connsiteY6" fmla="*/ 2799503 h 3286822"/>
              <a:gd name="connsiteX7" fmla="*/ 3011313 w 3312589"/>
              <a:gd name="connsiteY7" fmla="*/ 2935032 h 3286822"/>
              <a:gd name="connsiteX8" fmla="*/ 2946133 w 3312589"/>
              <a:gd name="connsiteY8" fmla="*/ 3043967 h 3286822"/>
              <a:gd name="connsiteX9" fmla="*/ 2868644 w 3312589"/>
              <a:gd name="connsiteY9" fmla="*/ 3172865 h 3286822"/>
              <a:gd name="connsiteX10" fmla="*/ 2786373 w 3312589"/>
              <a:gd name="connsiteY10" fmla="*/ 3248251 h 3286822"/>
              <a:gd name="connsiteX11" fmla="*/ 2693180 w 3312589"/>
              <a:gd name="connsiteY11" fmla="*/ 3286822 h 3286822"/>
              <a:gd name="connsiteX12" fmla="*/ 0 w 3312589"/>
              <a:gd name="connsiteY12" fmla="*/ 1255851 h 3286822"/>
              <a:gd name="connsiteX0" fmla="*/ 0 w 3312589"/>
              <a:gd name="connsiteY0" fmla="*/ 1255851 h 3286822"/>
              <a:gd name="connsiteX1" fmla="*/ 3120820 w 3312589"/>
              <a:gd name="connsiteY1" fmla="*/ 0 h 3286822"/>
              <a:gd name="connsiteX2" fmla="*/ 3279615 w 3312589"/>
              <a:gd name="connsiteY2" fmla="*/ 1623265 h 3286822"/>
              <a:gd name="connsiteX3" fmla="*/ 3312589 w 3312589"/>
              <a:gd name="connsiteY3" fmla="*/ 1930485 h 3286822"/>
              <a:gd name="connsiteX4" fmla="*/ 3265263 w 3312589"/>
              <a:gd name="connsiteY4" fmla="*/ 2140350 h 3286822"/>
              <a:gd name="connsiteX5" fmla="*/ 3191096 w 3312589"/>
              <a:gd name="connsiteY5" fmla="*/ 2440301 h 3286822"/>
              <a:gd name="connsiteX6" fmla="*/ 3126555 w 3312589"/>
              <a:gd name="connsiteY6" fmla="*/ 2633423 h 3286822"/>
              <a:gd name="connsiteX7" fmla="*/ 3075280 w 3312589"/>
              <a:gd name="connsiteY7" fmla="*/ 2799503 h 3286822"/>
              <a:gd name="connsiteX8" fmla="*/ 3011313 w 3312589"/>
              <a:gd name="connsiteY8" fmla="*/ 2935032 h 3286822"/>
              <a:gd name="connsiteX9" fmla="*/ 2946133 w 3312589"/>
              <a:gd name="connsiteY9" fmla="*/ 3043967 h 3286822"/>
              <a:gd name="connsiteX10" fmla="*/ 2868644 w 3312589"/>
              <a:gd name="connsiteY10" fmla="*/ 3172865 h 3286822"/>
              <a:gd name="connsiteX11" fmla="*/ 2786373 w 3312589"/>
              <a:gd name="connsiteY11" fmla="*/ 3248251 h 3286822"/>
              <a:gd name="connsiteX12" fmla="*/ 2693180 w 3312589"/>
              <a:gd name="connsiteY12" fmla="*/ 3286822 h 3286822"/>
              <a:gd name="connsiteX13" fmla="*/ 0 w 3312589"/>
              <a:gd name="connsiteY13" fmla="*/ 1255851 h 3286822"/>
              <a:gd name="connsiteX0" fmla="*/ 0 w 3357360"/>
              <a:gd name="connsiteY0" fmla="*/ 1255851 h 3286822"/>
              <a:gd name="connsiteX1" fmla="*/ 3120820 w 3357360"/>
              <a:gd name="connsiteY1" fmla="*/ 0 h 3286822"/>
              <a:gd name="connsiteX2" fmla="*/ 3357360 w 3357360"/>
              <a:gd name="connsiteY2" fmla="*/ 1616951 h 3286822"/>
              <a:gd name="connsiteX3" fmla="*/ 3312589 w 3357360"/>
              <a:gd name="connsiteY3" fmla="*/ 1930485 h 3286822"/>
              <a:gd name="connsiteX4" fmla="*/ 3265263 w 3357360"/>
              <a:gd name="connsiteY4" fmla="*/ 2140350 h 3286822"/>
              <a:gd name="connsiteX5" fmla="*/ 3191096 w 3357360"/>
              <a:gd name="connsiteY5" fmla="*/ 2440301 h 3286822"/>
              <a:gd name="connsiteX6" fmla="*/ 3126555 w 3357360"/>
              <a:gd name="connsiteY6" fmla="*/ 2633423 h 3286822"/>
              <a:gd name="connsiteX7" fmla="*/ 3075280 w 3357360"/>
              <a:gd name="connsiteY7" fmla="*/ 2799503 h 3286822"/>
              <a:gd name="connsiteX8" fmla="*/ 3011313 w 3357360"/>
              <a:gd name="connsiteY8" fmla="*/ 2935032 h 3286822"/>
              <a:gd name="connsiteX9" fmla="*/ 2946133 w 3357360"/>
              <a:gd name="connsiteY9" fmla="*/ 3043967 h 3286822"/>
              <a:gd name="connsiteX10" fmla="*/ 2868644 w 3357360"/>
              <a:gd name="connsiteY10" fmla="*/ 3172865 h 3286822"/>
              <a:gd name="connsiteX11" fmla="*/ 2786373 w 3357360"/>
              <a:gd name="connsiteY11" fmla="*/ 3248251 h 3286822"/>
              <a:gd name="connsiteX12" fmla="*/ 2693180 w 3357360"/>
              <a:gd name="connsiteY12" fmla="*/ 3286822 h 3286822"/>
              <a:gd name="connsiteX13" fmla="*/ 0 w 3357360"/>
              <a:gd name="connsiteY13" fmla="*/ 1255851 h 3286822"/>
              <a:gd name="connsiteX0" fmla="*/ 0 w 3357360"/>
              <a:gd name="connsiteY0" fmla="*/ 1255851 h 3286822"/>
              <a:gd name="connsiteX1" fmla="*/ 3120820 w 3357360"/>
              <a:gd name="connsiteY1" fmla="*/ 0 h 3286822"/>
              <a:gd name="connsiteX2" fmla="*/ 3301038 w 3357360"/>
              <a:gd name="connsiteY2" fmla="*/ 1251309 h 3286822"/>
              <a:gd name="connsiteX3" fmla="*/ 3357360 w 3357360"/>
              <a:gd name="connsiteY3" fmla="*/ 1616951 h 3286822"/>
              <a:gd name="connsiteX4" fmla="*/ 3312589 w 3357360"/>
              <a:gd name="connsiteY4" fmla="*/ 1930485 h 3286822"/>
              <a:gd name="connsiteX5" fmla="*/ 3265263 w 3357360"/>
              <a:gd name="connsiteY5" fmla="*/ 2140350 h 3286822"/>
              <a:gd name="connsiteX6" fmla="*/ 3191096 w 3357360"/>
              <a:gd name="connsiteY6" fmla="*/ 2440301 h 3286822"/>
              <a:gd name="connsiteX7" fmla="*/ 3126555 w 3357360"/>
              <a:gd name="connsiteY7" fmla="*/ 2633423 h 3286822"/>
              <a:gd name="connsiteX8" fmla="*/ 3075280 w 3357360"/>
              <a:gd name="connsiteY8" fmla="*/ 2799503 h 3286822"/>
              <a:gd name="connsiteX9" fmla="*/ 3011313 w 3357360"/>
              <a:gd name="connsiteY9" fmla="*/ 2935032 h 3286822"/>
              <a:gd name="connsiteX10" fmla="*/ 2946133 w 3357360"/>
              <a:gd name="connsiteY10" fmla="*/ 3043967 h 3286822"/>
              <a:gd name="connsiteX11" fmla="*/ 2868644 w 3357360"/>
              <a:gd name="connsiteY11" fmla="*/ 3172865 h 3286822"/>
              <a:gd name="connsiteX12" fmla="*/ 2786373 w 3357360"/>
              <a:gd name="connsiteY12" fmla="*/ 3248251 h 3286822"/>
              <a:gd name="connsiteX13" fmla="*/ 2693180 w 3357360"/>
              <a:gd name="connsiteY13" fmla="*/ 3286822 h 3286822"/>
              <a:gd name="connsiteX14" fmla="*/ 0 w 3357360"/>
              <a:gd name="connsiteY14" fmla="*/ 1255851 h 3286822"/>
              <a:gd name="connsiteX0" fmla="*/ 0 w 3390264"/>
              <a:gd name="connsiteY0" fmla="*/ 1255851 h 3286822"/>
              <a:gd name="connsiteX1" fmla="*/ 3120820 w 3390264"/>
              <a:gd name="connsiteY1" fmla="*/ 0 h 3286822"/>
              <a:gd name="connsiteX2" fmla="*/ 3390264 w 3390264"/>
              <a:gd name="connsiteY2" fmla="*/ 1248947 h 3286822"/>
              <a:gd name="connsiteX3" fmla="*/ 3357360 w 3390264"/>
              <a:gd name="connsiteY3" fmla="*/ 1616951 h 3286822"/>
              <a:gd name="connsiteX4" fmla="*/ 3312589 w 3390264"/>
              <a:gd name="connsiteY4" fmla="*/ 1930485 h 3286822"/>
              <a:gd name="connsiteX5" fmla="*/ 3265263 w 3390264"/>
              <a:gd name="connsiteY5" fmla="*/ 2140350 h 3286822"/>
              <a:gd name="connsiteX6" fmla="*/ 3191096 w 3390264"/>
              <a:gd name="connsiteY6" fmla="*/ 2440301 h 3286822"/>
              <a:gd name="connsiteX7" fmla="*/ 3126555 w 3390264"/>
              <a:gd name="connsiteY7" fmla="*/ 2633423 h 3286822"/>
              <a:gd name="connsiteX8" fmla="*/ 3075280 w 3390264"/>
              <a:gd name="connsiteY8" fmla="*/ 2799503 h 3286822"/>
              <a:gd name="connsiteX9" fmla="*/ 3011313 w 3390264"/>
              <a:gd name="connsiteY9" fmla="*/ 2935032 h 3286822"/>
              <a:gd name="connsiteX10" fmla="*/ 2946133 w 3390264"/>
              <a:gd name="connsiteY10" fmla="*/ 3043967 h 3286822"/>
              <a:gd name="connsiteX11" fmla="*/ 2868644 w 3390264"/>
              <a:gd name="connsiteY11" fmla="*/ 3172865 h 3286822"/>
              <a:gd name="connsiteX12" fmla="*/ 2786373 w 3390264"/>
              <a:gd name="connsiteY12" fmla="*/ 3248251 h 3286822"/>
              <a:gd name="connsiteX13" fmla="*/ 2693180 w 3390264"/>
              <a:gd name="connsiteY13" fmla="*/ 3286822 h 3286822"/>
              <a:gd name="connsiteX14" fmla="*/ 0 w 3390264"/>
              <a:gd name="connsiteY14" fmla="*/ 1255851 h 3286822"/>
              <a:gd name="connsiteX0" fmla="*/ 0 w 3390264"/>
              <a:gd name="connsiteY0" fmla="*/ 1255851 h 3286822"/>
              <a:gd name="connsiteX1" fmla="*/ 3120820 w 3390264"/>
              <a:gd name="connsiteY1" fmla="*/ 0 h 3286822"/>
              <a:gd name="connsiteX2" fmla="*/ 3312830 w 3390264"/>
              <a:gd name="connsiteY2" fmla="*/ 897274 h 3286822"/>
              <a:gd name="connsiteX3" fmla="*/ 3390264 w 3390264"/>
              <a:gd name="connsiteY3" fmla="*/ 1248947 h 3286822"/>
              <a:gd name="connsiteX4" fmla="*/ 3357360 w 3390264"/>
              <a:gd name="connsiteY4" fmla="*/ 1616951 h 3286822"/>
              <a:gd name="connsiteX5" fmla="*/ 3312589 w 3390264"/>
              <a:gd name="connsiteY5" fmla="*/ 1930485 h 3286822"/>
              <a:gd name="connsiteX6" fmla="*/ 3265263 w 3390264"/>
              <a:gd name="connsiteY6" fmla="*/ 2140350 h 3286822"/>
              <a:gd name="connsiteX7" fmla="*/ 3191096 w 3390264"/>
              <a:gd name="connsiteY7" fmla="*/ 2440301 h 3286822"/>
              <a:gd name="connsiteX8" fmla="*/ 3126555 w 3390264"/>
              <a:gd name="connsiteY8" fmla="*/ 2633423 h 3286822"/>
              <a:gd name="connsiteX9" fmla="*/ 3075280 w 3390264"/>
              <a:gd name="connsiteY9" fmla="*/ 2799503 h 3286822"/>
              <a:gd name="connsiteX10" fmla="*/ 3011313 w 3390264"/>
              <a:gd name="connsiteY10" fmla="*/ 2935032 h 3286822"/>
              <a:gd name="connsiteX11" fmla="*/ 2946133 w 3390264"/>
              <a:gd name="connsiteY11" fmla="*/ 3043967 h 3286822"/>
              <a:gd name="connsiteX12" fmla="*/ 2868644 w 3390264"/>
              <a:gd name="connsiteY12" fmla="*/ 3172865 h 3286822"/>
              <a:gd name="connsiteX13" fmla="*/ 2786373 w 3390264"/>
              <a:gd name="connsiteY13" fmla="*/ 3248251 h 3286822"/>
              <a:gd name="connsiteX14" fmla="*/ 2693180 w 3390264"/>
              <a:gd name="connsiteY14" fmla="*/ 3286822 h 3286822"/>
              <a:gd name="connsiteX15" fmla="*/ 0 w 3390264"/>
              <a:gd name="connsiteY15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96889 w 3396889"/>
              <a:gd name="connsiteY2" fmla="*/ 879797 h 3286822"/>
              <a:gd name="connsiteX3" fmla="*/ 3390264 w 3396889"/>
              <a:gd name="connsiteY3" fmla="*/ 1248947 h 3286822"/>
              <a:gd name="connsiteX4" fmla="*/ 3357360 w 3396889"/>
              <a:gd name="connsiteY4" fmla="*/ 1616951 h 3286822"/>
              <a:gd name="connsiteX5" fmla="*/ 3312589 w 3396889"/>
              <a:gd name="connsiteY5" fmla="*/ 1930485 h 3286822"/>
              <a:gd name="connsiteX6" fmla="*/ 3265263 w 3396889"/>
              <a:gd name="connsiteY6" fmla="*/ 2140350 h 3286822"/>
              <a:gd name="connsiteX7" fmla="*/ 3191096 w 3396889"/>
              <a:gd name="connsiteY7" fmla="*/ 2440301 h 3286822"/>
              <a:gd name="connsiteX8" fmla="*/ 3126555 w 3396889"/>
              <a:gd name="connsiteY8" fmla="*/ 2633423 h 3286822"/>
              <a:gd name="connsiteX9" fmla="*/ 3075280 w 3396889"/>
              <a:gd name="connsiteY9" fmla="*/ 2799503 h 3286822"/>
              <a:gd name="connsiteX10" fmla="*/ 3011313 w 3396889"/>
              <a:gd name="connsiteY10" fmla="*/ 2935032 h 3286822"/>
              <a:gd name="connsiteX11" fmla="*/ 2946133 w 3396889"/>
              <a:gd name="connsiteY11" fmla="*/ 3043967 h 3286822"/>
              <a:gd name="connsiteX12" fmla="*/ 2868644 w 3396889"/>
              <a:gd name="connsiteY12" fmla="*/ 3172865 h 3286822"/>
              <a:gd name="connsiteX13" fmla="*/ 2786373 w 3396889"/>
              <a:gd name="connsiteY13" fmla="*/ 3248251 h 3286822"/>
              <a:gd name="connsiteX14" fmla="*/ 2693180 w 3396889"/>
              <a:gd name="connsiteY14" fmla="*/ 3286822 h 3286822"/>
              <a:gd name="connsiteX15" fmla="*/ 0 w 3396889"/>
              <a:gd name="connsiteY15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96889 w 3396889"/>
              <a:gd name="connsiteY2" fmla="*/ 879797 h 3286822"/>
              <a:gd name="connsiteX3" fmla="*/ 3304087 w 3396889"/>
              <a:gd name="connsiteY3" fmla="*/ 588524 h 3286822"/>
              <a:gd name="connsiteX4" fmla="*/ 3390264 w 3396889"/>
              <a:gd name="connsiteY4" fmla="*/ 1248947 h 3286822"/>
              <a:gd name="connsiteX5" fmla="*/ 3357360 w 3396889"/>
              <a:gd name="connsiteY5" fmla="*/ 1616951 h 3286822"/>
              <a:gd name="connsiteX6" fmla="*/ 3312589 w 3396889"/>
              <a:gd name="connsiteY6" fmla="*/ 1930485 h 3286822"/>
              <a:gd name="connsiteX7" fmla="*/ 3265263 w 3396889"/>
              <a:gd name="connsiteY7" fmla="*/ 2140350 h 3286822"/>
              <a:gd name="connsiteX8" fmla="*/ 3191096 w 3396889"/>
              <a:gd name="connsiteY8" fmla="*/ 2440301 h 3286822"/>
              <a:gd name="connsiteX9" fmla="*/ 3126555 w 3396889"/>
              <a:gd name="connsiteY9" fmla="*/ 2633423 h 3286822"/>
              <a:gd name="connsiteX10" fmla="*/ 3075280 w 3396889"/>
              <a:gd name="connsiteY10" fmla="*/ 2799503 h 3286822"/>
              <a:gd name="connsiteX11" fmla="*/ 3011313 w 3396889"/>
              <a:gd name="connsiteY11" fmla="*/ 2935032 h 3286822"/>
              <a:gd name="connsiteX12" fmla="*/ 2946133 w 3396889"/>
              <a:gd name="connsiteY12" fmla="*/ 3043967 h 3286822"/>
              <a:gd name="connsiteX13" fmla="*/ 2868644 w 3396889"/>
              <a:gd name="connsiteY13" fmla="*/ 3172865 h 3286822"/>
              <a:gd name="connsiteX14" fmla="*/ 2786373 w 3396889"/>
              <a:gd name="connsiteY14" fmla="*/ 3248251 h 3286822"/>
              <a:gd name="connsiteX15" fmla="*/ 2693180 w 3396889"/>
              <a:gd name="connsiteY15" fmla="*/ 3286822 h 3286822"/>
              <a:gd name="connsiteX16" fmla="*/ 0 w 3396889"/>
              <a:gd name="connsiteY16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96889 w 3396889"/>
              <a:gd name="connsiteY2" fmla="*/ 879797 h 3286822"/>
              <a:gd name="connsiteX3" fmla="*/ 3370352 w 3396889"/>
              <a:gd name="connsiteY3" fmla="*/ 578254 h 3286822"/>
              <a:gd name="connsiteX4" fmla="*/ 3390264 w 3396889"/>
              <a:gd name="connsiteY4" fmla="*/ 1248947 h 3286822"/>
              <a:gd name="connsiteX5" fmla="*/ 3357360 w 3396889"/>
              <a:gd name="connsiteY5" fmla="*/ 1616951 h 3286822"/>
              <a:gd name="connsiteX6" fmla="*/ 3312589 w 3396889"/>
              <a:gd name="connsiteY6" fmla="*/ 1930485 h 3286822"/>
              <a:gd name="connsiteX7" fmla="*/ 3265263 w 3396889"/>
              <a:gd name="connsiteY7" fmla="*/ 2140350 h 3286822"/>
              <a:gd name="connsiteX8" fmla="*/ 3191096 w 3396889"/>
              <a:gd name="connsiteY8" fmla="*/ 2440301 h 3286822"/>
              <a:gd name="connsiteX9" fmla="*/ 3126555 w 3396889"/>
              <a:gd name="connsiteY9" fmla="*/ 2633423 h 3286822"/>
              <a:gd name="connsiteX10" fmla="*/ 3075280 w 3396889"/>
              <a:gd name="connsiteY10" fmla="*/ 2799503 h 3286822"/>
              <a:gd name="connsiteX11" fmla="*/ 3011313 w 3396889"/>
              <a:gd name="connsiteY11" fmla="*/ 2935032 h 3286822"/>
              <a:gd name="connsiteX12" fmla="*/ 2946133 w 3396889"/>
              <a:gd name="connsiteY12" fmla="*/ 3043967 h 3286822"/>
              <a:gd name="connsiteX13" fmla="*/ 2868644 w 3396889"/>
              <a:gd name="connsiteY13" fmla="*/ 3172865 h 3286822"/>
              <a:gd name="connsiteX14" fmla="*/ 2786373 w 3396889"/>
              <a:gd name="connsiteY14" fmla="*/ 3248251 h 3286822"/>
              <a:gd name="connsiteX15" fmla="*/ 2693180 w 3396889"/>
              <a:gd name="connsiteY15" fmla="*/ 3286822 h 3286822"/>
              <a:gd name="connsiteX16" fmla="*/ 0 w 3396889"/>
              <a:gd name="connsiteY16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96889 w 3396889"/>
              <a:gd name="connsiteY2" fmla="*/ 879797 h 3286822"/>
              <a:gd name="connsiteX3" fmla="*/ 3390264 w 3396889"/>
              <a:gd name="connsiteY3" fmla="*/ 1248947 h 3286822"/>
              <a:gd name="connsiteX4" fmla="*/ 3357360 w 3396889"/>
              <a:gd name="connsiteY4" fmla="*/ 1616951 h 3286822"/>
              <a:gd name="connsiteX5" fmla="*/ 3312589 w 3396889"/>
              <a:gd name="connsiteY5" fmla="*/ 1930485 h 3286822"/>
              <a:gd name="connsiteX6" fmla="*/ 3265263 w 3396889"/>
              <a:gd name="connsiteY6" fmla="*/ 2140350 h 3286822"/>
              <a:gd name="connsiteX7" fmla="*/ 3191096 w 3396889"/>
              <a:gd name="connsiteY7" fmla="*/ 2440301 h 3286822"/>
              <a:gd name="connsiteX8" fmla="*/ 3126555 w 3396889"/>
              <a:gd name="connsiteY8" fmla="*/ 2633423 h 3286822"/>
              <a:gd name="connsiteX9" fmla="*/ 3075280 w 3396889"/>
              <a:gd name="connsiteY9" fmla="*/ 2799503 h 3286822"/>
              <a:gd name="connsiteX10" fmla="*/ 3011313 w 3396889"/>
              <a:gd name="connsiteY10" fmla="*/ 2935032 h 3286822"/>
              <a:gd name="connsiteX11" fmla="*/ 2946133 w 3396889"/>
              <a:gd name="connsiteY11" fmla="*/ 3043967 h 3286822"/>
              <a:gd name="connsiteX12" fmla="*/ 2868644 w 3396889"/>
              <a:gd name="connsiteY12" fmla="*/ 3172865 h 3286822"/>
              <a:gd name="connsiteX13" fmla="*/ 2786373 w 3396889"/>
              <a:gd name="connsiteY13" fmla="*/ 3248251 h 3286822"/>
              <a:gd name="connsiteX14" fmla="*/ 2693180 w 3396889"/>
              <a:gd name="connsiteY14" fmla="*/ 3286822 h 3286822"/>
              <a:gd name="connsiteX15" fmla="*/ 0 w 3396889"/>
              <a:gd name="connsiteY15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04853 w 3396889"/>
              <a:gd name="connsiteY2" fmla="*/ 600643 h 3286822"/>
              <a:gd name="connsiteX3" fmla="*/ 3396889 w 3396889"/>
              <a:gd name="connsiteY3" fmla="*/ 879797 h 3286822"/>
              <a:gd name="connsiteX4" fmla="*/ 3390264 w 3396889"/>
              <a:gd name="connsiteY4" fmla="*/ 1248947 h 3286822"/>
              <a:gd name="connsiteX5" fmla="*/ 3357360 w 3396889"/>
              <a:gd name="connsiteY5" fmla="*/ 1616951 h 3286822"/>
              <a:gd name="connsiteX6" fmla="*/ 3312589 w 3396889"/>
              <a:gd name="connsiteY6" fmla="*/ 1930485 h 3286822"/>
              <a:gd name="connsiteX7" fmla="*/ 3265263 w 3396889"/>
              <a:gd name="connsiteY7" fmla="*/ 2140350 h 3286822"/>
              <a:gd name="connsiteX8" fmla="*/ 3191096 w 3396889"/>
              <a:gd name="connsiteY8" fmla="*/ 2440301 h 3286822"/>
              <a:gd name="connsiteX9" fmla="*/ 3126555 w 3396889"/>
              <a:gd name="connsiteY9" fmla="*/ 2633423 h 3286822"/>
              <a:gd name="connsiteX10" fmla="*/ 3075280 w 3396889"/>
              <a:gd name="connsiteY10" fmla="*/ 2799503 h 3286822"/>
              <a:gd name="connsiteX11" fmla="*/ 3011313 w 3396889"/>
              <a:gd name="connsiteY11" fmla="*/ 2935032 h 3286822"/>
              <a:gd name="connsiteX12" fmla="*/ 2946133 w 3396889"/>
              <a:gd name="connsiteY12" fmla="*/ 3043967 h 3286822"/>
              <a:gd name="connsiteX13" fmla="*/ 2868644 w 3396889"/>
              <a:gd name="connsiteY13" fmla="*/ 3172865 h 3286822"/>
              <a:gd name="connsiteX14" fmla="*/ 2786373 w 3396889"/>
              <a:gd name="connsiteY14" fmla="*/ 3248251 h 3286822"/>
              <a:gd name="connsiteX15" fmla="*/ 2693180 w 3396889"/>
              <a:gd name="connsiteY15" fmla="*/ 3286822 h 3286822"/>
              <a:gd name="connsiteX16" fmla="*/ 0 w 3396889"/>
              <a:gd name="connsiteY16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75392 w 3396889"/>
              <a:gd name="connsiteY2" fmla="*/ 576533 h 3286822"/>
              <a:gd name="connsiteX3" fmla="*/ 3396889 w 3396889"/>
              <a:gd name="connsiteY3" fmla="*/ 879797 h 3286822"/>
              <a:gd name="connsiteX4" fmla="*/ 3390264 w 3396889"/>
              <a:gd name="connsiteY4" fmla="*/ 1248947 h 3286822"/>
              <a:gd name="connsiteX5" fmla="*/ 3357360 w 3396889"/>
              <a:gd name="connsiteY5" fmla="*/ 1616951 h 3286822"/>
              <a:gd name="connsiteX6" fmla="*/ 3312589 w 3396889"/>
              <a:gd name="connsiteY6" fmla="*/ 1930485 h 3286822"/>
              <a:gd name="connsiteX7" fmla="*/ 3265263 w 3396889"/>
              <a:gd name="connsiteY7" fmla="*/ 2140350 h 3286822"/>
              <a:gd name="connsiteX8" fmla="*/ 3191096 w 3396889"/>
              <a:gd name="connsiteY8" fmla="*/ 2440301 h 3286822"/>
              <a:gd name="connsiteX9" fmla="*/ 3126555 w 3396889"/>
              <a:gd name="connsiteY9" fmla="*/ 2633423 h 3286822"/>
              <a:gd name="connsiteX10" fmla="*/ 3075280 w 3396889"/>
              <a:gd name="connsiteY10" fmla="*/ 2799503 h 3286822"/>
              <a:gd name="connsiteX11" fmla="*/ 3011313 w 3396889"/>
              <a:gd name="connsiteY11" fmla="*/ 2935032 h 3286822"/>
              <a:gd name="connsiteX12" fmla="*/ 2946133 w 3396889"/>
              <a:gd name="connsiteY12" fmla="*/ 3043967 h 3286822"/>
              <a:gd name="connsiteX13" fmla="*/ 2868644 w 3396889"/>
              <a:gd name="connsiteY13" fmla="*/ 3172865 h 3286822"/>
              <a:gd name="connsiteX14" fmla="*/ 2786373 w 3396889"/>
              <a:gd name="connsiteY14" fmla="*/ 3248251 h 3286822"/>
              <a:gd name="connsiteX15" fmla="*/ 2693180 w 3396889"/>
              <a:gd name="connsiteY15" fmla="*/ 3286822 h 3286822"/>
              <a:gd name="connsiteX16" fmla="*/ 0 w 3396889"/>
              <a:gd name="connsiteY16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251082 w 3396889"/>
              <a:gd name="connsiteY2" fmla="*/ 305031 h 3286822"/>
              <a:gd name="connsiteX3" fmla="*/ 3375392 w 3396889"/>
              <a:gd name="connsiteY3" fmla="*/ 576533 h 3286822"/>
              <a:gd name="connsiteX4" fmla="*/ 3396889 w 3396889"/>
              <a:gd name="connsiteY4" fmla="*/ 879797 h 3286822"/>
              <a:gd name="connsiteX5" fmla="*/ 3390264 w 3396889"/>
              <a:gd name="connsiteY5" fmla="*/ 1248947 h 3286822"/>
              <a:gd name="connsiteX6" fmla="*/ 3357360 w 3396889"/>
              <a:gd name="connsiteY6" fmla="*/ 1616951 h 3286822"/>
              <a:gd name="connsiteX7" fmla="*/ 3312589 w 3396889"/>
              <a:gd name="connsiteY7" fmla="*/ 1930485 h 3286822"/>
              <a:gd name="connsiteX8" fmla="*/ 3265263 w 3396889"/>
              <a:gd name="connsiteY8" fmla="*/ 2140350 h 3286822"/>
              <a:gd name="connsiteX9" fmla="*/ 3191096 w 3396889"/>
              <a:gd name="connsiteY9" fmla="*/ 2440301 h 3286822"/>
              <a:gd name="connsiteX10" fmla="*/ 3126555 w 3396889"/>
              <a:gd name="connsiteY10" fmla="*/ 2633423 h 3286822"/>
              <a:gd name="connsiteX11" fmla="*/ 3075280 w 3396889"/>
              <a:gd name="connsiteY11" fmla="*/ 2799503 h 3286822"/>
              <a:gd name="connsiteX12" fmla="*/ 3011313 w 3396889"/>
              <a:gd name="connsiteY12" fmla="*/ 2935032 h 3286822"/>
              <a:gd name="connsiteX13" fmla="*/ 2946133 w 3396889"/>
              <a:gd name="connsiteY13" fmla="*/ 3043967 h 3286822"/>
              <a:gd name="connsiteX14" fmla="*/ 2868644 w 3396889"/>
              <a:gd name="connsiteY14" fmla="*/ 3172865 h 3286822"/>
              <a:gd name="connsiteX15" fmla="*/ 2786373 w 3396889"/>
              <a:gd name="connsiteY15" fmla="*/ 3248251 h 3286822"/>
              <a:gd name="connsiteX16" fmla="*/ 2693180 w 3396889"/>
              <a:gd name="connsiteY16" fmla="*/ 3286822 h 3286822"/>
              <a:gd name="connsiteX17" fmla="*/ 0 w 3396889"/>
              <a:gd name="connsiteY17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08545 w 3396889"/>
              <a:gd name="connsiteY2" fmla="*/ 288767 h 3286822"/>
              <a:gd name="connsiteX3" fmla="*/ 3375392 w 3396889"/>
              <a:gd name="connsiteY3" fmla="*/ 576533 h 3286822"/>
              <a:gd name="connsiteX4" fmla="*/ 3396889 w 3396889"/>
              <a:gd name="connsiteY4" fmla="*/ 879797 h 3286822"/>
              <a:gd name="connsiteX5" fmla="*/ 3390264 w 3396889"/>
              <a:gd name="connsiteY5" fmla="*/ 1248947 h 3286822"/>
              <a:gd name="connsiteX6" fmla="*/ 3357360 w 3396889"/>
              <a:gd name="connsiteY6" fmla="*/ 1616951 h 3286822"/>
              <a:gd name="connsiteX7" fmla="*/ 3312589 w 3396889"/>
              <a:gd name="connsiteY7" fmla="*/ 1930485 h 3286822"/>
              <a:gd name="connsiteX8" fmla="*/ 3265263 w 3396889"/>
              <a:gd name="connsiteY8" fmla="*/ 2140350 h 3286822"/>
              <a:gd name="connsiteX9" fmla="*/ 3191096 w 3396889"/>
              <a:gd name="connsiteY9" fmla="*/ 2440301 h 3286822"/>
              <a:gd name="connsiteX10" fmla="*/ 3126555 w 3396889"/>
              <a:gd name="connsiteY10" fmla="*/ 2633423 h 3286822"/>
              <a:gd name="connsiteX11" fmla="*/ 3075280 w 3396889"/>
              <a:gd name="connsiteY11" fmla="*/ 2799503 h 3286822"/>
              <a:gd name="connsiteX12" fmla="*/ 3011313 w 3396889"/>
              <a:gd name="connsiteY12" fmla="*/ 2935032 h 3286822"/>
              <a:gd name="connsiteX13" fmla="*/ 2946133 w 3396889"/>
              <a:gd name="connsiteY13" fmla="*/ 3043967 h 3286822"/>
              <a:gd name="connsiteX14" fmla="*/ 2868644 w 3396889"/>
              <a:gd name="connsiteY14" fmla="*/ 3172865 h 3286822"/>
              <a:gd name="connsiteX15" fmla="*/ 2786373 w 3396889"/>
              <a:gd name="connsiteY15" fmla="*/ 3248251 h 3286822"/>
              <a:gd name="connsiteX16" fmla="*/ 2693180 w 3396889"/>
              <a:gd name="connsiteY16" fmla="*/ 3286822 h 3286822"/>
              <a:gd name="connsiteX17" fmla="*/ 0 w 3396889"/>
              <a:gd name="connsiteY17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206689 w 3396889"/>
              <a:gd name="connsiteY2" fmla="*/ 135636 h 3286822"/>
              <a:gd name="connsiteX3" fmla="*/ 3308545 w 3396889"/>
              <a:gd name="connsiteY3" fmla="*/ 288767 h 3286822"/>
              <a:gd name="connsiteX4" fmla="*/ 3375392 w 3396889"/>
              <a:gd name="connsiteY4" fmla="*/ 576533 h 3286822"/>
              <a:gd name="connsiteX5" fmla="*/ 3396889 w 3396889"/>
              <a:gd name="connsiteY5" fmla="*/ 879797 h 3286822"/>
              <a:gd name="connsiteX6" fmla="*/ 3390264 w 3396889"/>
              <a:gd name="connsiteY6" fmla="*/ 1248947 h 3286822"/>
              <a:gd name="connsiteX7" fmla="*/ 3357360 w 3396889"/>
              <a:gd name="connsiteY7" fmla="*/ 1616951 h 3286822"/>
              <a:gd name="connsiteX8" fmla="*/ 3312589 w 3396889"/>
              <a:gd name="connsiteY8" fmla="*/ 1930485 h 3286822"/>
              <a:gd name="connsiteX9" fmla="*/ 3265263 w 3396889"/>
              <a:gd name="connsiteY9" fmla="*/ 2140350 h 3286822"/>
              <a:gd name="connsiteX10" fmla="*/ 3191096 w 3396889"/>
              <a:gd name="connsiteY10" fmla="*/ 2440301 h 3286822"/>
              <a:gd name="connsiteX11" fmla="*/ 3126555 w 3396889"/>
              <a:gd name="connsiteY11" fmla="*/ 2633423 h 3286822"/>
              <a:gd name="connsiteX12" fmla="*/ 3075280 w 3396889"/>
              <a:gd name="connsiteY12" fmla="*/ 2799503 h 3286822"/>
              <a:gd name="connsiteX13" fmla="*/ 3011313 w 3396889"/>
              <a:gd name="connsiteY13" fmla="*/ 2935032 h 3286822"/>
              <a:gd name="connsiteX14" fmla="*/ 2946133 w 3396889"/>
              <a:gd name="connsiteY14" fmla="*/ 3043967 h 3286822"/>
              <a:gd name="connsiteX15" fmla="*/ 2868644 w 3396889"/>
              <a:gd name="connsiteY15" fmla="*/ 3172865 h 3286822"/>
              <a:gd name="connsiteX16" fmla="*/ 2786373 w 3396889"/>
              <a:gd name="connsiteY16" fmla="*/ 3248251 h 3286822"/>
              <a:gd name="connsiteX17" fmla="*/ 2693180 w 3396889"/>
              <a:gd name="connsiteY17" fmla="*/ 3286822 h 3286822"/>
              <a:gd name="connsiteX18" fmla="*/ 0 w 3396889"/>
              <a:gd name="connsiteY18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236473 w 3396889"/>
              <a:gd name="connsiteY2" fmla="*/ 110826 h 3286822"/>
              <a:gd name="connsiteX3" fmla="*/ 3308545 w 3396889"/>
              <a:gd name="connsiteY3" fmla="*/ 288767 h 3286822"/>
              <a:gd name="connsiteX4" fmla="*/ 3375392 w 3396889"/>
              <a:gd name="connsiteY4" fmla="*/ 576533 h 3286822"/>
              <a:gd name="connsiteX5" fmla="*/ 3396889 w 3396889"/>
              <a:gd name="connsiteY5" fmla="*/ 879797 h 3286822"/>
              <a:gd name="connsiteX6" fmla="*/ 3390264 w 3396889"/>
              <a:gd name="connsiteY6" fmla="*/ 1248947 h 3286822"/>
              <a:gd name="connsiteX7" fmla="*/ 3357360 w 3396889"/>
              <a:gd name="connsiteY7" fmla="*/ 1616951 h 3286822"/>
              <a:gd name="connsiteX8" fmla="*/ 3312589 w 3396889"/>
              <a:gd name="connsiteY8" fmla="*/ 1930485 h 3286822"/>
              <a:gd name="connsiteX9" fmla="*/ 3265263 w 3396889"/>
              <a:gd name="connsiteY9" fmla="*/ 2140350 h 3286822"/>
              <a:gd name="connsiteX10" fmla="*/ 3191096 w 3396889"/>
              <a:gd name="connsiteY10" fmla="*/ 2440301 h 3286822"/>
              <a:gd name="connsiteX11" fmla="*/ 3126555 w 3396889"/>
              <a:gd name="connsiteY11" fmla="*/ 2633423 h 3286822"/>
              <a:gd name="connsiteX12" fmla="*/ 3075280 w 3396889"/>
              <a:gd name="connsiteY12" fmla="*/ 2799503 h 3286822"/>
              <a:gd name="connsiteX13" fmla="*/ 3011313 w 3396889"/>
              <a:gd name="connsiteY13" fmla="*/ 2935032 h 3286822"/>
              <a:gd name="connsiteX14" fmla="*/ 2946133 w 3396889"/>
              <a:gd name="connsiteY14" fmla="*/ 3043967 h 3286822"/>
              <a:gd name="connsiteX15" fmla="*/ 2868644 w 3396889"/>
              <a:gd name="connsiteY15" fmla="*/ 3172865 h 3286822"/>
              <a:gd name="connsiteX16" fmla="*/ 2786373 w 3396889"/>
              <a:gd name="connsiteY16" fmla="*/ 3248251 h 3286822"/>
              <a:gd name="connsiteX17" fmla="*/ 2693180 w 3396889"/>
              <a:gd name="connsiteY17" fmla="*/ 3286822 h 3286822"/>
              <a:gd name="connsiteX18" fmla="*/ 0 w 3396889"/>
              <a:gd name="connsiteY18" fmla="*/ 1255851 h 3286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6889" h="3286822">
                <a:moveTo>
                  <a:pt x="0" y="1255851"/>
                </a:moveTo>
                <a:lnTo>
                  <a:pt x="3120820" y="0"/>
                </a:lnTo>
                <a:lnTo>
                  <a:pt x="3236473" y="110826"/>
                </a:lnTo>
                <a:lnTo>
                  <a:pt x="3308545" y="288767"/>
                </a:lnTo>
                <a:lnTo>
                  <a:pt x="3375392" y="576533"/>
                </a:lnTo>
                <a:lnTo>
                  <a:pt x="3396889" y="879797"/>
                </a:lnTo>
                <a:lnTo>
                  <a:pt x="3390264" y="1248947"/>
                </a:lnTo>
                <a:lnTo>
                  <a:pt x="3357360" y="1616951"/>
                </a:lnTo>
                <a:lnTo>
                  <a:pt x="3312589" y="1930485"/>
                </a:lnTo>
                <a:lnTo>
                  <a:pt x="3265263" y="2140350"/>
                </a:lnTo>
                <a:lnTo>
                  <a:pt x="3191096" y="2440301"/>
                </a:lnTo>
                <a:lnTo>
                  <a:pt x="3126555" y="2633423"/>
                </a:lnTo>
                <a:lnTo>
                  <a:pt x="3075280" y="2799503"/>
                </a:lnTo>
                <a:lnTo>
                  <a:pt x="3011313" y="2935032"/>
                </a:lnTo>
                <a:lnTo>
                  <a:pt x="2946133" y="3043967"/>
                </a:lnTo>
                <a:lnTo>
                  <a:pt x="2868644" y="3172865"/>
                </a:lnTo>
                <a:lnTo>
                  <a:pt x="2786373" y="3248251"/>
                </a:lnTo>
                <a:lnTo>
                  <a:pt x="2693180" y="3286822"/>
                </a:lnTo>
                <a:lnTo>
                  <a:pt x="0" y="1255851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alpha val="49000"/>
                </a:srgbClr>
              </a:gs>
              <a:gs pos="50000">
                <a:srgbClr val="FFC000">
                  <a:alpha val="17000"/>
                </a:srgbClr>
              </a:gs>
              <a:gs pos="100000">
                <a:srgbClr val="FFC000">
                  <a:alpha val="41000"/>
                </a:srgbClr>
              </a:gs>
            </a:gsLst>
            <a:lin ang="5400000" scaled="0"/>
            <a:tileRect/>
          </a:gra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1583644" cy="457200"/>
        </p:xfrm>
        <a:graphic>
          <a:graphicData uri="http://schemas.openxmlformats.org/drawingml/2006/table">
            <a:tbl>
              <a:tblPr/>
              <a:tblGrid>
                <a:gridCol w="1583644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№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27051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9593" y="183018"/>
            <a:ext cx="1566636" cy="4286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230" name="AutoShape 3"/>
          <p:cNvSpPr>
            <a:spLocks noChangeAspect="1" noChangeArrowheads="1"/>
          </p:cNvSpPr>
          <p:nvPr/>
        </p:nvSpPr>
        <p:spPr bwMode="auto">
          <a:xfrm>
            <a:off x="696685" y="2496457"/>
            <a:ext cx="3309257" cy="3851956"/>
          </a:xfrm>
          <a:prstGeom prst="can">
            <a:avLst>
              <a:gd name="adj" fmla="val 28436"/>
            </a:avLst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1753849" y="203200"/>
            <a:ext cx="6855731" cy="1378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 smtClean="0"/>
              <a:t>Цилиндр и конус имеют общее основание и общую высоту. Вычислите объем цилиндра, если объем конуса равен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8" name="Rectangle 36"/>
          <p:cNvSpPr>
            <a:spLocks noChangeArrowheads="1"/>
          </p:cNvSpPr>
          <p:nvPr/>
        </p:nvSpPr>
        <p:spPr bwMode="auto">
          <a:xfrm>
            <a:off x="192088" y="181429"/>
            <a:ext cx="156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281214" y="665389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0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073345" y="6189664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 dirty="0">
              <a:cs typeface="Arial" pitchFamily="34" charset="0"/>
            </a:endParaRPr>
          </a:p>
        </p:txBody>
      </p:sp>
      <p:sp>
        <p:nvSpPr>
          <p:cNvPr id="11" name="Rectangle 110"/>
          <p:cNvSpPr>
            <a:spLocks noChangeArrowheads="1"/>
          </p:cNvSpPr>
          <p:nvPr/>
        </p:nvSpPr>
        <p:spPr bwMode="auto">
          <a:xfrm>
            <a:off x="5465082" y="6163016"/>
            <a:ext cx="2365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75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cxnSp>
        <p:nvCxnSpPr>
          <p:cNvPr id="211" name="Прямая со стрелкой 210"/>
          <p:cNvCxnSpPr/>
          <p:nvPr/>
        </p:nvCxnSpPr>
        <p:spPr bwMode="auto">
          <a:xfrm flipV="1">
            <a:off x="6066974" y="1059544"/>
            <a:ext cx="2307770" cy="14513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graphicFrame>
        <p:nvGraphicFramePr>
          <p:cNvPr id="205" name="Object 24"/>
          <p:cNvGraphicFramePr>
            <a:graphicFrameLocks noChangeAspect="1"/>
          </p:cNvGraphicFramePr>
          <p:nvPr/>
        </p:nvGraphicFramePr>
        <p:xfrm>
          <a:off x="5761038" y="1535113"/>
          <a:ext cx="2173287" cy="735012"/>
        </p:xfrm>
        <a:graphic>
          <a:graphicData uri="http://schemas.openxmlformats.org/presentationml/2006/ole">
            <p:oleObj spid="_x0000_s132100" name="Формула" r:id="rId5" imgW="749160" imgH="253800" progId="Equation.3">
              <p:embed/>
            </p:oleObj>
          </a:graphicData>
        </a:graphic>
      </p:graphicFrame>
      <p:graphicFrame>
        <p:nvGraphicFramePr>
          <p:cNvPr id="90" name="Object 24"/>
          <p:cNvGraphicFramePr>
            <a:graphicFrameLocks noChangeAspect="1"/>
          </p:cNvGraphicFramePr>
          <p:nvPr/>
        </p:nvGraphicFramePr>
        <p:xfrm>
          <a:off x="5539921" y="3700463"/>
          <a:ext cx="982663" cy="581025"/>
        </p:xfrm>
        <a:graphic>
          <a:graphicData uri="http://schemas.openxmlformats.org/presentationml/2006/ole">
            <p:oleObj spid="_x0000_s132131" name="Формула" r:id="rId6" imgW="406080" imgH="241200" progId="Equation.3">
              <p:embed/>
            </p:oleObj>
          </a:graphicData>
        </a:graphic>
      </p:graphicFrame>
      <p:sp>
        <p:nvSpPr>
          <p:cNvPr id="212" name="Oval 222"/>
          <p:cNvSpPr>
            <a:spLocks noChangeAspect="1" noChangeArrowheads="1"/>
          </p:cNvSpPr>
          <p:nvPr/>
        </p:nvSpPr>
        <p:spPr bwMode="auto">
          <a:xfrm>
            <a:off x="5068666" y="1610629"/>
            <a:ext cx="506887" cy="540000"/>
          </a:xfrm>
          <a:prstGeom prst="ellipse">
            <a:avLst/>
          </a:prstGeom>
          <a:noFill/>
          <a:ln w="28575" algn="ctr">
            <a:solidFill>
              <a:srgbClr val="99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 i="0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?</a:t>
            </a:r>
          </a:p>
        </p:txBody>
      </p:sp>
      <p:pic>
        <p:nvPicPr>
          <p:cNvPr id="12" name="Picture 103" descr="0043439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775" y="1288028"/>
            <a:ext cx="1652587" cy="1128712"/>
          </a:xfrm>
          <a:prstGeom prst="rect">
            <a:avLst/>
          </a:prstGeom>
          <a:noFill/>
        </p:spPr>
      </p:pic>
      <p:sp>
        <p:nvSpPr>
          <p:cNvPr id="275" name="AutoShape 224"/>
          <p:cNvSpPr>
            <a:spLocks noChangeArrowheads="1"/>
          </p:cNvSpPr>
          <p:nvPr/>
        </p:nvSpPr>
        <p:spPr bwMode="auto">
          <a:xfrm>
            <a:off x="5798002" y="4835523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276" name="AutoShape 224"/>
          <p:cNvSpPr>
            <a:spLocks noChangeArrowheads="1"/>
          </p:cNvSpPr>
          <p:nvPr/>
        </p:nvSpPr>
        <p:spPr bwMode="auto">
          <a:xfrm>
            <a:off x="5217431" y="5561237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4" name="Object 47"/>
          <p:cNvGraphicFramePr>
            <a:graphicFrameLocks noChangeAspect="1"/>
          </p:cNvGraphicFramePr>
          <p:nvPr/>
        </p:nvGraphicFramePr>
        <p:xfrm>
          <a:off x="6098948" y="5497740"/>
          <a:ext cx="2584450" cy="579438"/>
        </p:xfrm>
        <a:graphic>
          <a:graphicData uri="http://schemas.openxmlformats.org/presentationml/2006/ole">
            <p:oleObj spid="_x0000_s132143" name="Формула" r:id="rId8" imgW="1066680" imgH="241200" progId="Equation.3">
              <p:embed/>
            </p:oleObj>
          </a:graphicData>
        </a:graphic>
      </p:graphicFrame>
      <p:graphicFrame>
        <p:nvGraphicFramePr>
          <p:cNvPr id="16" name="Object 50"/>
          <p:cNvGraphicFramePr>
            <a:graphicFrameLocks noChangeAspect="1"/>
          </p:cNvGraphicFramePr>
          <p:nvPr/>
        </p:nvGraphicFramePr>
        <p:xfrm>
          <a:off x="5565549" y="2391002"/>
          <a:ext cx="2505075" cy="1138237"/>
        </p:xfrm>
        <a:graphic>
          <a:graphicData uri="http://schemas.openxmlformats.org/presentationml/2006/ole">
            <p:oleObj spid="_x0000_s132146" name="Формула" r:id="rId9" imgW="863280" imgH="393480" progId="Equation.3">
              <p:embed/>
            </p:oleObj>
          </a:graphicData>
        </a:graphic>
      </p:graphicFrame>
      <p:sp>
        <p:nvSpPr>
          <p:cNvPr id="236" name="Arc 8"/>
          <p:cNvSpPr>
            <a:spLocks noChangeAspect="1"/>
          </p:cNvSpPr>
          <p:nvPr/>
        </p:nvSpPr>
        <p:spPr bwMode="auto">
          <a:xfrm rot="10800000" flipH="1" flipV="1">
            <a:off x="2514600" y="5365751"/>
            <a:ext cx="1478643" cy="565716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1949"/>
              <a:gd name="T2" fmla="*/ 21597 w 21600"/>
              <a:gd name="T3" fmla="*/ 21949 h 21949"/>
              <a:gd name="T4" fmla="*/ 0 w 21600"/>
              <a:gd name="T5" fmla="*/ 21593 h 21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49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711"/>
                  <a:pt x="21599" y="21830"/>
                  <a:pt x="21597" y="21949"/>
                </a:cubicBezTo>
              </a:path>
              <a:path w="21600" h="21949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711"/>
                  <a:pt x="21599" y="21830"/>
                  <a:pt x="21597" y="21949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008000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7" name="Arc 7"/>
          <p:cNvSpPr>
            <a:spLocks noChangeAspect="1"/>
          </p:cNvSpPr>
          <p:nvPr/>
        </p:nvSpPr>
        <p:spPr bwMode="auto">
          <a:xfrm rot="10800000" flipV="1">
            <a:off x="698725" y="5365751"/>
            <a:ext cx="1842182" cy="587828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2435"/>
              <a:gd name="T2" fmla="*/ 21584 w 21600"/>
              <a:gd name="T3" fmla="*/ 22435 h 22435"/>
              <a:gd name="T4" fmla="*/ 0 w 21600"/>
              <a:gd name="T5" fmla="*/ 21593 h 22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435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</a:path>
              <a:path w="21600" h="22435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008000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" name="Line 14"/>
          <p:cNvSpPr>
            <a:spLocks noChangeShapeType="1"/>
          </p:cNvSpPr>
          <p:nvPr/>
        </p:nvSpPr>
        <p:spPr bwMode="auto">
          <a:xfrm flipV="1">
            <a:off x="695325" y="2971800"/>
            <a:ext cx="1657350" cy="2926556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57" name="Line 4"/>
          <p:cNvSpPr>
            <a:spLocks noChangeAspect="1" noChangeShapeType="1"/>
          </p:cNvSpPr>
          <p:nvPr/>
        </p:nvSpPr>
        <p:spPr bwMode="auto">
          <a:xfrm flipV="1">
            <a:off x="2350428" y="2962162"/>
            <a:ext cx="0" cy="2858067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" name="Line 14"/>
          <p:cNvSpPr>
            <a:spLocks noChangeShapeType="1"/>
          </p:cNvSpPr>
          <p:nvPr/>
        </p:nvSpPr>
        <p:spPr bwMode="auto">
          <a:xfrm flipH="1" flipV="1">
            <a:off x="2364581" y="2981325"/>
            <a:ext cx="1635919" cy="2936080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" name="Line 14"/>
          <p:cNvSpPr>
            <a:spLocks noChangeShapeType="1"/>
          </p:cNvSpPr>
          <p:nvPr/>
        </p:nvSpPr>
        <p:spPr bwMode="auto">
          <a:xfrm flipH="1" flipV="1">
            <a:off x="2364353" y="5883161"/>
            <a:ext cx="1641589" cy="38667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15" name="Object 32"/>
          <p:cNvGraphicFramePr>
            <a:graphicFrameLocks noChangeAspect="1"/>
          </p:cNvGraphicFramePr>
          <p:nvPr/>
        </p:nvGraphicFramePr>
        <p:xfrm>
          <a:off x="2827338" y="5467350"/>
          <a:ext cx="365125" cy="393700"/>
        </p:xfrm>
        <a:graphic>
          <a:graphicData uri="http://schemas.openxmlformats.org/presentationml/2006/ole">
            <p:oleObj spid="_x0000_s132145" name="Формула" r:id="rId10" imgW="152280" imgH="164880" progId="Equation.3">
              <p:embed/>
            </p:oleObj>
          </a:graphicData>
        </a:graphic>
      </p:graphicFrame>
      <p:graphicFrame>
        <p:nvGraphicFramePr>
          <p:cNvPr id="86" name="Object 32"/>
          <p:cNvGraphicFramePr>
            <a:graphicFrameLocks noChangeAspect="1"/>
          </p:cNvGraphicFramePr>
          <p:nvPr/>
        </p:nvGraphicFramePr>
        <p:xfrm>
          <a:off x="1944688" y="4059238"/>
          <a:ext cx="303212" cy="425450"/>
        </p:xfrm>
        <a:graphic>
          <a:graphicData uri="http://schemas.openxmlformats.org/presentationml/2006/ole">
            <p:oleObj spid="_x0000_s132130" name="Формула" r:id="rId11" imgW="126720" imgH="177480" progId="Equation.3">
              <p:embed/>
            </p:oleObj>
          </a:graphicData>
        </a:graphic>
      </p:graphicFrame>
      <p:sp>
        <p:nvSpPr>
          <p:cNvPr id="151" name="Text Box 160"/>
          <p:cNvSpPr txBox="1">
            <a:spLocks noChangeArrowheads="1"/>
          </p:cNvSpPr>
          <p:nvPr/>
        </p:nvSpPr>
        <p:spPr bwMode="auto">
          <a:xfrm>
            <a:off x="2206170" y="5896428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O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grpSp>
        <p:nvGrpSpPr>
          <p:cNvPr id="104" name="Группа 103"/>
          <p:cNvGrpSpPr/>
          <p:nvPr/>
        </p:nvGrpSpPr>
        <p:grpSpPr>
          <a:xfrm>
            <a:off x="669472" y="2949912"/>
            <a:ext cx="3355181" cy="2990849"/>
            <a:chOff x="669472" y="2949912"/>
            <a:chExt cx="3355181" cy="2990849"/>
          </a:xfrm>
        </p:grpSpPr>
        <p:sp>
          <p:nvSpPr>
            <p:cNvPr id="91" name="Oval 26"/>
            <p:cNvSpPr>
              <a:spLocks noChangeAspect="1" noChangeArrowheads="1"/>
            </p:cNvSpPr>
            <p:nvPr/>
          </p:nvSpPr>
          <p:spPr bwMode="auto">
            <a:xfrm>
              <a:off x="2324441" y="584551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Oval 26"/>
            <p:cNvSpPr>
              <a:spLocks noChangeAspect="1" noChangeArrowheads="1"/>
            </p:cNvSpPr>
            <p:nvPr/>
          </p:nvSpPr>
          <p:spPr bwMode="auto">
            <a:xfrm>
              <a:off x="2326822" y="2949912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Oval 26"/>
            <p:cNvSpPr>
              <a:spLocks noChangeAspect="1" noChangeArrowheads="1"/>
            </p:cNvSpPr>
            <p:nvPr/>
          </p:nvSpPr>
          <p:spPr bwMode="auto">
            <a:xfrm>
              <a:off x="669472" y="586456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Oval 26"/>
            <p:cNvSpPr>
              <a:spLocks noChangeAspect="1" noChangeArrowheads="1"/>
            </p:cNvSpPr>
            <p:nvPr/>
          </p:nvSpPr>
          <p:spPr bwMode="auto">
            <a:xfrm>
              <a:off x="3967503" y="588361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32147" name="Group 51"/>
          <p:cNvGrpSpPr>
            <a:grpSpLocks noChangeAspect="1"/>
          </p:cNvGrpSpPr>
          <p:nvPr/>
        </p:nvGrpSpPr>
        <p:grpSpPr bwMode="auto">
          <a:xfrm>
            <a:off x="6593790" y="3692074"/>
            <a:ext cx="1055238" cy="519113"/>
            <a:chOff x="4053" y="552"/>
            <a:chExt cx="649" cy="327"/>
          </a:xfrm>
        </p:grpSpPr>
        <p:sp>
          <p:nvSpPr>
            <p:cNvPr id="132148" name="AutoShape 52"/>
            <p:cNvSpPr>
              <a:spLocks noChangeAspect="1" noChangeArrowheads="1"/>
            </p:cNvSpPr>
            <p:nvPr/>
          </p:nvSpPr>
          <p:spPr bwMode="auto">
            <a:xfrm>
              <a:off x="4068" y="564"/>
              <a:ext cx="581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49" name="Rectangle 53"/>
            <p:cNvSpPr>
              <a:spLocks noChangeArrowheads="1"/>
            </p:cNvSpPr>
            <p:nvPr/>
          </p:nvSpPr>
          <p:spPr bwMode="auto">
            <a:xfrm>
              <a:off x="4549" y="571"/>
              <a:ext cx="153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150" name="Rectangle 54"/>
            <p:cNvSpPr>
              <a:spLocks noChangeArrowheads="1"/>
            </p:cNvSpPr>
            <p:nvPr/>
          </p:nvSpPr>
          <p:spPr bwMode="auto">
            <a:xfrm>
              <a:off x="4361" y="552"/>
              <a:ext cx="124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151" name="Rectangle 55"/>
            <p:cNvSpPr>
              <a:spLocks noChangeArrowheads="1"/>
            </p:cNvSpPr>
            <p:nvPr/>
          </p:nvSpPr>
          <p:spPr bwMode="auto">
            <a:xfrm>
              <a:off x="4440" y="571"/>
              <a:ext cx="21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900" b="0" i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h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152" name="Rectangle 56"/>
            <p:cNvSpPr>
              <a:spLocks noChangeArrowheads="1"/>
            </p:cNvSpPr>
            <p:nvPr/>
          </p:nvSpPr>
          <p:spPr bwMode="auto">
            <a:xfrm>
              <a:off x="4203" y="571"/>
              <a:ext cx="237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9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R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153" name="Rectangle 57"/>
            <p:cNvSpPr>
              <a:spLocks noChangeArrowheads="1"/>
            </p:cNvSpPr>
            <p:nvPr/>
          </p:nvSpPr>
          <p:spPr bwMode="auto">
            <a:xfrm>
              <a:off x="4053" y="554"/>
              <a:ext cx="187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900" b="0" i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cs typeface="Arial" pitchFamily="34" charset="0"/>
                </a:rPr>
                <a:t>p</a:t>
              </a:r>
              <a:r>
                <a:rPr kumimoji="0" lang="ru-RU" sz="29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2155" name="Group 59"/>
          <p:cNvGrpSpPr>
            <a:grpSpLocks/>
          </p:cNvGrpSpPr>
          <p:nvPr/>
        </p:nvGrpSpPr>
        <p:grpSpPr bwMode="auto">
          <a:xfrm>
            <a:off x="6502400" y="3492501"/>
            <a:ext cx="950914" cy="1022351"/>
            <a:chOff x="0" y="1752"/>
            <a:chExt cx="599" cy="644"/>
          </a:xfrm>
        </p:grpSpPr>
        <p:sp>
          <p:nvSpPr>
            <p:cNvPr id="132156" name="AutoShape 60"/>
            <p:cNvSpPr>
              <a:spLocks noChangeAspect="1" noChangeArrowheads="1"/>
            </p:cNvSpPr>
            <p:nvPr/>
          </p:nvSpPr>
          <p:spPr bwMode="auto">
            <a:xfrm>
              <a:off x="0" y="1752"/>
              <a:ext cx="429" cy="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32157" name="Line 61"/>
            <p:cNvSpPr>
              <a:spLocks noChangeShapeType="1"/>
            </p:cNvSpPr>
            <p:nvPr/>
          </p:nvSpPr>
          <p:spPr bwMode="auto">
            <a:xfrm>
              <a:off x="254" y="2064"/>
              <a:ext cx="128" cy="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32158" name="Rectangle 62"/>
            <p:cNvSpPr>
              <a:spLocks noChangeArrowheads="1"/>
            </p:cNvSpPr>
            <p:nvPr/>
          </p:nvSpPr>
          <p:spPr bwMode="auto">
            <a:xfrm>
              <a:off x="249" y="2115"/>
              <a:ext cx="117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90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3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159" name="Rectangle 63"/>
            <p:cNvSpPr>
              <a:spLocks noChangeArrowheads="1"/>
            </p:cNvSpPr>
            <p:nvPr/>
          </p:nvSpPr>
          <p:spPr bwMode="auto">
            <a:xfrm>
              <a:off x="268" y="1776"/>
              <a:ext cx="117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9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1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160" name="Rectangle 64"/>
            <p:cNvSpPr>
              <a:spLocks noChangeArrowheads="1"/>
            </p:cNvSpPr>
            <p:nvPr/>
          </p:nvSpPr>
          <p:spPr bwMode="auto">
            <a:xfrm>
              <a:off x="28" y="1914"/>
              <a:ext cx="116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9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cs typeface="Arial" pitchFamily="34" charset="0"/>
                </a:rPr>
                <a:t>3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161" name="Rectangle 65"/>
            <p:cNvSpPr>
              <a:spLocks noChangeArrowheads="1"/>
            </p:cNvSpPr>
            <p:nvPr/>
          </p:nvSpPr>
          <p:spPr bwMode="auto">
            <a:xfrm>
              <a:off x="153" y="1848"/>
              <a:ext cx="198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9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4" name="Rectangle 65"/>
            <p:cNvSpPr>
              <a:spLocks noChangeArrowheads="1"/>
            </p:cNvSpPr>
            <p:nvPr/>
          </p:nvSpPr>
          <p:spPr bwMode="auto">
            <a:xfrm>
              <a:off x="401" y="1851"/>
              <a:ext cx="198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9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5" name="Группа 124"/>
          <p:cNvGrpSpPr/>
          <p:nvPr/>
        </p:nvGrpSpPr>
        <p:grpSpPr>
          <a:xfrm>
            <a:off x="6807209" y="4557484"/>
            <a:ext cx="1553020" cy="555038"/>
            <a:chOff x="2148121" y="5116284"/>
            <a:chExt cx="1553020" cy="555038"/>
          </a:xfrm>
        </p:grpSpPr>
        <p:sp>
          <p:nvSpPr>
            <p:cNvPr id="126" name="WordArt 36"/>
            <p:cNvSpPr>
              <a:spLocks noChangeArrowheads="1" noChangeShapeType="1" noTextEdit="1"/>
            </p:cNvSpPr>
            <p:nvPr/>
          </p:nvSpPr>
          <p:spPr bwMode="auto">
            <a:xfrm rot="16200000">
              <a:off x="2873830" y="4390575"/>
              <a:ext cx="101602" cy="1553020"/>
            </a:xfrm>
            <a:prstGeom prst="rect">
              <a:avLst/>
            </a:prstGeom>
          </p:spPr>
          <p:txBody>
            <a:bodyPr vert="wordArtVert" wrap="none" fromWordArt="1">
              <a:prstTxWarp prst="textCanDown">
                <a:avLst>
                  <a:gd name="adj" fmla="val 0"/>
                </a:avLst>
              </a:prstTxWarp>
            </a:bodyPr>
            <a:lstStyle/>
            <a:p>
              <a:pPr algn="ctr" rtl="0" fontAlgn="auto"/>
              <a:r>
                <a:rPr lang="ru-RU" sz="3600" i="0" kern="10" spc="0" dirty="0" smtClean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Times New Roman"/>
                  <a:cs typeface="Times New Roman"/>
                </a:rPr>
                <a:t>{</a:t>
              </a:r>
              <a:endParaRPr lang="ru-RU" sz="3600" i="0" kern="10" spc="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endParaRPr>
            </a:p>
          </p:txBody>
        </p:sp>
        <p:sp>
          <p:nvSpPr>
            <p:cNvPr id="128" name="Rectangle 215"/>
            <p:cNvSpPr>
              <a:spLocks noChangeArrowheads="1"/>
            </p:cNvSpPr>
            <p:nvPr/>
          </p:nvSpPr>
          <p:spPr bwMode="auto">
            <a:xfrm>
              <a:off x="2283731" y="5178879"/>
              <a:ext cx="1025524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endParaRPr lang="ru-RU" sz="3200" dirty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30" name="Rectangle 215"/>
          <p:cNvSpPr>
            <a:spLocks noChangeArrowheads="1"/>
          </p:cNvSpPr>
          <p:nvPr/>
        </p:nvSpPr>
        <p:spPr bwMode="auto">
          <a:xfrm>
            <a:off x="7138762" y="4714423"/>
            <a:ext cx="122146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</a:rPr>
              <a:t>= 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</a:rPr>
              <a:t>V</a:t>
            </a:r>
            <a:r>
              <a:rPr lang="ru-RU" sz="3200" baseline="-25000" dirty="0" smtClean="0">
                <a:solidFill>
                  <a:srgbClr val="FF0000"/>
                </a:solidFill>
                <a:latin typeface="Times New Roman" pitchFamily="18" charset="0"/>
              </a:rPr>
              <a:t>кон.</a:t>
            </a:r>
            <a:endParaRPr lang="ru-RU" sz="3200" baseline="-250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2" name="Rectangle 215"/>
          <p:cNvSpPr>
            <a:spLocks noChangeArrowheads="1"/>
          </p:cNvSpPr>
          <p:nvPr/>
        </p:nvSpPr>
        <p:spPr bwMode="auto">
          <a:xfrm>
            <a:off x="7153277" y="4728937"/>
            <a:ext cx="102552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</a:rPr>
              <a:t>=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</a:rPr>
              <a:t>5</a:t>
            </a:r>
            <a:endParaRPr lang="ru-RU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5" name="Овал 134"/>
          <p:cNvSpPr>
            <a:spLocks/>
          </p:cNvSpPr>
          <p:nvPr/>
        </p:nvSpPr>
        <p:spPr bwMode="auto">
          <a:xfrm rot="5400000">
            <a:off x="5493527" y="1035889"/>
            <a:ext cx="465907" cy="476071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2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2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2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259E-6 L 0.07344 2.59259E-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32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32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32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32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6" grpId="0" animBg="1"/>
      <p:bldP spid="11" grpId="0"/>
      <p:bldP spid="212" grpId="0" animBg="1"/>
      <p:bldP spid="275" grpId="0" animBg="1"/>
      <p:bldP spid="276" grpId="0" animBg="1"/>
      <p:bldP spid="130" grpId="0"/>
      <p:bldP spid="130" grpId="1"/>
      <p:bldP spid="132" grpId="0"/>
      <p:bldP spid="1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 dirty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268968" y="1296965"/>
            <a:ext cx="86137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en-US" sz="1800" i="0" dirty="0" smtClean="0">
                <a:solidFill>
                  <a:schemeClr val="tx1"/>
                </a:solidFill>
                <a:hlinkClick r:id="rId3"/>
              </a:rPr>
              <a:t>http://www.alleng.ru/d/math/math442.htm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r>
              <a:rPr lang="en-US" sz="1800" i="0" dirty="0" smtClean="0">
                <a:solidFill>
                  <a:schemeClr val="tx1"/>
                </a:solidFill>
              </a:rPr>
              <a:t> </a:t>
            </a:r>
            <a:endParaRPr lang="ru-RU" sz="1800" i="0" dirty="0" smtClean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latin typeface="Arial" charset="0"/>
              </a:rPr>
              <a:t>Открытый </a:t>
            </a:r>
            <a:r>
              <a:rPr lang="ru-RU" sz="1800" i="0" dirty="0">
                <a:latin typeface="Arial" charset="0"/>
              </a:rPr>
              <a:t>банк заданий по математике </a:t>
            </a:r>
            <a:r>
              <a:rPr lang="en-US" sz="1800" i="0" dirty="0" smtClean="0">
                <a:solidFill>
                  <a:schemeClr val="tx1"/>
                </a:solidFill>
                <a:hlinkClick r:id="rId4"/>
              </a:rPr>
              <a:t>http://www.mathege.ru:8080/or/ege/ShowProblems.html?posMask=256&amp;showProto=true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endParaRPr lang="ru-RU" sz="1800" i="0" dirty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://office.</a:t>
            </a:r>
            <a:r>
              <a:rPr lang="ru-RU" sz="1800" i="0" dirty="0">
                <a:solidFill>
                  <a:srgbClr val="002060"/>
                </a:solidFill>
                <a:hlinkClick r:id="rId5"/>
              </a:rPr>
              <a:t>microsoft.com/ru-r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 dirty="0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1267" y="2515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8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35170" name="Picture 2" descr="http://www.alleng.ru/d_images/math/442_smal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53289" y="947058"/>
            <a:ext cx="523835" cy="67854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75</Words>
  <Application>Microsoft Office PowerPoint</Application>
  <PresentationFormat>Экран (4:3)</PresentationFormat>
  <Paragraphs>45</Paragraphs>
  <Slides>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1_Office Theme</vt:lpstr>
      <vt:lpstr>Оформление по умолчанию</vt:lpstr>
      <vt:lpstr>Microsoft Equation 3.0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286</cp:revision>
  <dcterms:created xsi:type="dcterms:W3CDTF">2010-09-05T14:23:09Z</dcterms:created>
  <dcterms:modified xsi:type="dcterms:W3CDTF">2011-08-06T21:31:11Z</dcterms:modified>
</cp:coreProperties>
</file>