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9" r:id="rId1"/>
    <p:sldMasterId id="2147483650" r:id="rId2"/>
  </p:sldMasterIdLst>
  <p:notesMasterIdLst>
    <p:notesMasterId r:id="rId5"/>
  </p:notesMasterIdLst>
  <p:sldIdLst>
    <p:sldId id="296" r:id="rId3"/>
    <p:sldId id="278" r:id="rId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5pPr>
    <a:lvl6pPr marL="22860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6pPr>
    <a:lvl7pPr marL="27432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7pPr>
    <a:lvl8pPr marL="32004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8pPr>
    <a:lvl9pPr marL="3657600" algn="l" defTabSz="914400" rtl="0" eaLnBrk="1" latinLnBrk="0" hangingPunct="1">
      <a:defRPr sz="2000" i="1" kern="1200">
        <a:solidFill>
          <a:srgbClr val="000000"/>
        </a:solidFill>
        <a:latin typeface="Trebuchet MS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C165"/>
    <a:srgbClr val="FFE8C5"/>
    <a:srgbClr val="FFD79B"/>
    <a:srgbClr val="FFCCB3"/>
    <a:srgbClr val="FFFFCC"/>
    <a:srgbClr val="000000"/>
    <a:srgbClr val="FFFFFF"/>
    <a:srgbClr val="969696"/>
    <a:srgbClr val="80808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35" autoAdjust="0"/>
    <p:restoredTop sz="77532" autoAdjust="0"/>
  </p:normalViewPr>
  <p:slideViewPr>
    <p:cSldViewPr snapToGrid="0">
      <p:cViewPr>
        <p:scale>
          <a:sx n="66" d="100"/>
          <a:sy n="66" d="100"/>
        </p:scale>
        <p:origin x="-136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89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7" Type="http://schemas.openxmlformats.org/officeDocument/2006/relationships/image" Target="../media/image8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55B7F3-CA58-4986-A065-E8B978B16CC1}" type="datetimeFigureOut">
              <a:rPr lang="ru-RU" smtClean="0"/>
              <a:pPr/>
              <a:t>01.09.2011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B755FB-D9EF-4486-BEB2-AE94BA864F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B755FB-D9EF-4486-BEB2-AE94BA864F1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38A05C-E1FD-4F16-87DA-099288C487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7B740C-5282-4B9A-867A-51287C6BC5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F658E-69F2-4F41-B161-AC76809E70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55D90A-EE95-4689-AF9F-47BAA37942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BF4A54-BF49-4450-922C-5089469C8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86B876-99B5-4083-ABA7-20DA762F1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85D86A-D403-4ABB-8659-40AA5C7CA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D32344-B339-458C-97D8-2C7DAF5A3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C0C55D-33EE-4279-AE51-AF3E6F7E3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F5030-BB89-4902-A4F7-32AC9008D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0B0882-B312-4CD1-984E-2D0F6B99B8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47169C6-D346-497B-B733-AF08674EA3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F1021-9F19-4BD0-A589-CFC41A355E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D39440-FA01-41D6-ADCF-6F0CC84683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CA7ABB-04A7-4B06-A3CD-D6B3858488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38F92-9CC7-41E7-A363-A4C5464A45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72100-0B14-4E73-ADD9-7A6388ACB6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91D6BC-A8E9-4287-9241-2808880D3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28C495-594F-4C40-93EB-F963CB3FE0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8805FC-5BC7-4D81-BA66-3FC664F91A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D2737-C256-4003-A571-3D8ADB61FC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8E258D-20EB-4BF9-A809-4EAFBC34C4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A75A23BC-AA39-4438-8AD4-441B8B67F9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lnSpc>
                <a:spcPct val="100000"/>
              </a:lnSpc>
              <a:defRPr sz="1400" i="0">
                <a:solidFill>
                  <a:schemeClr val="bg1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lnSpc>
                <a:spcPct val="100000"/>
              </a:lnSpc>
              <a:defRPr sz="1400" i="0">
                <a:solidFill>
                  <a:schemeClr val="tx2"/>
                </a:solidFill>
                <a:cs typeface="+mn-cs"/>
              </a:defRPr>
            </a:lvl1pPr>
          </a:lstStyle>
          <a:p>
            <a:pPr>
              <a:defRPr/>
            </a:pPr>
            <a:fld id="{B2BE6AD7-3206-4D2C-B98D-59C457A43D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0" r:id="rId3"/>
    <p:sldLayoutId id="2147483669" r:id="rId4"/>
    <p:sldLayoutId id="2147483668" r:id="rId5"/>
    <p:sldLayoutId id="2147483667" r:id="rId6"/>
    <p:sldLayoutId id="2147483666" r:id="rId7"/>
    <p:sldLayoutId id="2147483665" r:id="rId8"/>
    <p:sldLayoutId id="2147483664" r:id="rId9"/>
    <p:sldLayoutId id="2147483663" r:id="rId10"/>
    <p:sldLayoutId id="214748366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rebuchet MS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2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2.bin"/><Relationship Id="rId12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oleObject" Target="../embeddings/oleObject6.bin"/><Relationship Id="rId5" Type="http://schemas.openxmlformats.org/officeDocument/2006/relationships/image" Target="../media/image9.wmf"/><Relationship Id="rId10" Type="http://schemas.openxmlformats.org/officeDocument/2006/relationships/oleObject" Target="../embeddings/oleObject5.bin"/><Relationship Id="rId4" Type="http://schemas.openxmlformats.org/officeDocument/2006/relationships/slide" Target="slide2.xml"/><Relationship Id="rId9" Type="http://schemas.openxmlformats.org/officeDocument/2006/relationships/oleObject" Target="../embeddings/oleObject4.bin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hyperlink" Target="http://www.alleng.ru/d/math/math440.htm" TargetMode="External"/><Relationship Id="rId7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.xml"/><Relationship Id="rId5" Type="http://schemas.openxmlformats.org/officeDocument/2006/relationships/hyperlink" Target="http://office.microsoft.com/ru-ru/images/MC900434393.aspx" TargetMode="External"/><Relationship Id="rId4" Type="http://schemas.openxmlformats.org/officeDocument/2006/relationships/hyperlink" Target="http://www.mathege.ru:8080/or/ege/ShowProblems.html?posMask=8&amp;showProto=true" TargetMode="External"/><Relationship Id="rId9" Type="http://schemas.openxmlformats.org/officeDocument/2006/relationships/hyperlink" Target="http://larivkov-geo.ucoz.ru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09" name="AutoShape 4"/>
          <p:cNvSpPr>
            <a:spLocks noChangeArrowheads="1"/>
          </p:cNvSpPr>
          <p:nvPr/>
        </p:nvSpPr>
        <p:spPr bwMode="auto">
          <a:xfrm>
            <a:off x="174625" y="174626"/>
            <a:ext cx="8751661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graphicFrame>
        <p:nvGraphicFramePr>
          <p:cNvPr id="49154" name="Group 2"/>
          <p:cNvGraphicFramePr>
            <a:graphicFrameLocks noGrp="1"/>
          </p:cNvGraphicFramePr>
          <p:nvPr/>
        </p:nvGraphicFramePr>
        <p:xfrm>
          <a:off x="187325" y="250825"/>
          <a:ext cx="1583644" cy="457200"/>
        </p:xfrm>
        <a:graphic>
          <a:graphicData uri="http://schemas.openxmlformats.org/drawingml/2006/table">
            <a:tbl>
              <a:tblPr/>
              <a:tblGrid>
                <a:gridCol w="1583644"/>
              </a:tblGrid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 № 27448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gradFill rotWithShape="1">
                      <a:gsLst>
                        <a:gs pos="0">
                          <a:srgbClr val="9BDAF3"/>
                        </a:gs>
                        <a:gs pos="50000">
                          <a:srgbClr val="FFFFFF"/>
                        </a:gs>
                        <a:gs pos="100000">
                          <a:srgbClr val="9BDAF3"/>
                        </a:gs>
                      </a:gsLst>
                      <a:lin ang="5400000" scaled="1"/>
                    </a:gradFill>
                  </a:tcPr>
                </a:tc>
              </a:tr>
            </a:tbl>
          </a:graphicData>
        </a:graphic>
      </p:graphicFrame>
      <p:sp>
        <p:nvSpPr>
          <p:cNvPr id="49336" name="Rectangle 3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189593" y="255589"/>
            <a:ext cx="1566636" cy="428625"/>
          </a:xfrm>
          <a:prstGeom prst="rect">
            <a:avLst/>
          </a:prstGeom>
          <a:noFill/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square" tIns="36000" bIns="18000"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49335" name="Rectangle 36"/>
          <p:cNvSpPr>
            <a:spLocks noChangeArrowheads="1"/>
          </p:cNvSpPr>
          <p:nvPr/>
        </p:nvSpPr>
        <p:spPr bwMode="auto">
          <a:xfrm>
            <a:off x="192088" y="254000"/>
            <a:ext cx="15652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20000"/>
              </a:spcBef>
            </a:pPr>
            <a:r>
              <a:rPr lang="ru-RU" sz="2400" i="0">
                <a:solidFill>
                  <a:schemeClr val="tx2"/>
                </a:solidFill>
                <a:latin typeface="Arial" charset="0"/>
              </a:rPr>
              <a:t> </a:t>
            </a:r>
          </a:p>
        </p:txBody>
      </p:sp>
      <p:sp>
        <p:nvSpPr>
          <p:cNvPr id="49312" name="Rectangle 98"/>
          <p:cNvSpPr>
            <a:spLocks noChangeArrowheads="1"/>
          </p:cNvSpPr>
          <p:nvPr/>
        </p:nvSpPr>
        <p:spPr bwMode="auto">
          <a:xfrm>
            <a:off x="2198123" y="128588"/>
            <a:ext cx="5556816" cy="1378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dirty="0" smtClean="0"/>
              <a:t>Найдите синус угла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AOB</a:t>
            </a:r>
            <a:r>
              <a:rPr lang="ru-RU" sz="2400" dirty="0" smtClean="0"/>
              <a:t>. В ответе укажите значение синуса, </a:t>
            </a:r>
          </a:p>
          <a:p>
            <a:pPr>
              <a:lnSpc>
                <a:spcPct val="110000"/>
              </a:lnSpc>
            </a:pPr>
            <a:r>
              <a:rPr lang="ru-RU" sz="2400" dirty="0" smtClean="0"/>
              <a:t>умноженное на         .</a:t>
            </a:r>
          </a:p>
        </p:txBody>
      </p:sp>
      <p:sp>
        <p:nvSpPr>
          <p:cNvPr id="49337" name="Rectangle 183"/>
          <p:cNvSpPr>
            <a:spLocks noChangeArrowheads="1"/>
          </p:cNvSpPr>
          <p:nvPr/>
        </p:nvSpPr>
        <p:spPr bwMode="auto">
          <a:xfrm>
            <a:off x="368300" y="752475"/>
            <a:ext cx="1619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Решение.</a:t>
            </a:r>
            <a:endParaRPr lang="ru-RU" sz="2400" dirty="0">
              <a:solidFill>
                <a:srgbClr val="333399"/>
              </a:solidFill>
              <a:latin typeface="Times New Roman" pitchFamily="18" charset="0"/>
            </a:endParaRPr>
          </a:p>
        </p:txBody>
      </p:sp>
      <p:sp>
        <p:nvSpPr>
          <p:cNvPr id="49" name="AutoShape 7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087859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sp>
        <p:nvSpPr>
          <p:cNvPr id="90" name="Rectangle 110"/>
          <p:cNvSpPr>
            <a:spLocks noChangeArrowheads="1"/>
          </p:cNvSpPr>
          <p:nvPr/>
        </p:nvSpPr>
        <p:spPr bwMode="auto">
          <a:xfrm>
            <a:off x="5479596" y="6075930"/>
            <a:ext cx="2365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Ответ:  </a:t>
            </a:r>
            <a:r>
              <a:rPr lang="en-US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</a:rPr>
              <a:t> </a:t>
            </a:r>
            <a:endParaRPr lang="ru-RU" sz="2800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pic>
        <p:nvPicPr>
          <p:cNvPr id="54" name="Picture 103" descr="0043439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68899" y="588512"/>
            <a:ext cx="1652587" cy="1128712"/>
          </a:xfrm>
          <a:prstGeom prst="rect">
            <a:avLst/>
          </a:prstGeom>
          <a:noFill/>
        </p:spPr>
      </p:pic>
      <p:graphicFrame>
        <p:nvGraphicFramePr>
          <p:cNvPr id="75805" name="Object 23"/>
          <p:cNvGraphicFramePr>
            <a:graphicFrameLocks noChangeAspect="1"/>
          </p:cNvGraphicFramePr>
          <p:nvPr/>
        </p:nvGraphicFramePr>
        <p:xfrm>
          <a:off x="4635047" y="917122"/>
          <a:ext cx="746125" cy="514350"/>
        </p:xfrm>
        <a:graphic>
          <a:graphicData uri="http://schemas.openxmlformats.org/presentationml/2006/ole">
            <p:oleObj spid="_x0000_s75805" name="Формула" r:id="rId6" imgW="317160" imgH="215640" progId="Equation.3">
              <p:embed/>
            </p:oleObj>
          </a:graphicData>
        </a:graphic>
      </p:graphicFrame>
      <p:grpSp>
        <p:nvGrpSpPr>
          <p:cNvPr id="75807" name="Group 31"/>
          <p:cNvGrpSpPr>
            <a:grpSpLocks/>
          </p:cNvGrpSpPr>
          <p:nvPr/>
        </p:nvGrpSpPr>
        <p:grpSpPr bwMode="auto">
          <a:xfrm>
            <a:off x="455386" y="1803400"/>
            <a:ext cx="4343400" cy="4221163"/>
            <a:chOff x="1512" y="816"/>
            <a:chExt cx="2736" cy="2659"/>
          </a:xfrm>
          <a:solidFill>
            <a:srgbClr val="FFFFFF"/>
          </a:solidFill>
        </p:grpSpPr>
        <p:sp>
          <p:nvSpPr>
            <p:cNvPr id="75808" name="Rectangle 32"/>
            <p:cNvSpPr>
              <a:spLocks noChangeArrowheads="1"/>
            </p:cNvSpPr>
            <p:nvPr/>
          </p:nvSpPr>
          <p:spPr bwMode="auto">
            <a:xfrm>
              <a:off x="3792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09" name="Rectangle 33"/>
            <p:cNvSpPr>
              <a:spLocks noChangeArrowheads="1"/>
            </p:cNvSpPr>
            <p:nvPr/>
          </p:nvSpPr>
          <p:spPr bwMode="auto">
            <a:xfrm>
              <a:off x="3336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0" name="Rectangle 34"/>
            <p:cNvSpPr>
              <a:spLocks noChangeArrowheads="1"/>
            </p:cNvSpPr>
            <p:nvPr/>
          </p:nvSpPr>
          <p:spPr bwMode="auto">
            <a:xfrm>
              <a:off x="2880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1" name="Rectangle 35"/>
            <p:cNvSpPr>
              <a:spLocks noChangeArrowheads="1"/>
            </p:cNvSpPr>
            <p:nvPr/>
          </p:nvSpPr>
          <p:spPr bwMode="auto">
            <a:xfrm>
              <a:off x="2424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2" name="Rectangle 36"/>
            <p:cNvSpPr>
              <a:spLocks noChangeArrowheads="1"/>
            </p:cNvSpPr>
            <p:nvPr/>
          </p:nvSpPr>
          <p:spPr bwMode="auto">
            <a:xfrm>
              <a:off x="1968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3" name="Rectangle 37"/>
            <p:cNvSpPr>
              <a:spLocks noChangeArrowheads="1"/>
            </p:cNvSpPr>
            <p:nvPr/>
          </p:nvSpPr>
          <p:spPr bwMode="auto">
            <a:xfrm>
              <a:off x="1512" y="3056"/>
              <a:ext cx="456" cy="419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4" name="Rectangle 38"/>
            <p:cNvSpPr>
              <a:spLocks noChangeArrowheads="1"/>
            </p:cNvSpPr>
            <p:nvPr/>
          </p:nvSpPr>
          <p:spPr bwMode="auto">
            <a:xfrm>
              <a:off x="3792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5" name="Rectangle 39"/>
            <p:cNvSpPr>
              <a:spLocks noChangeArrowheads="1"/>
            </p:cNvSpPr>
            <p:nvPr/>
          </p:nvSpPr>
          <p:spPr bwMode="auto">
            <a:xfrm>
              <a:off x="3336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6" name="Rectangle 40"/>
            <p:cNvSpPr>
              <a:spLocks noChangeArrowheads="1"/>
            </p:cNvSpPr>
            <p:nvPr/>
          </p:nvSpPr>
          <p:spPr bwMode="auto">
            <a:xfrm>
              <a:off x="2880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7" name="Rectangle 41"/>
            <p:cNvSpPr>
              <a:spLocks noChangeArrowheads="1"/>
            </p:cNvSpPr>
            <p:nvPr/>
          </p:nvSpPr>
          <p:spPr bwMode="auto">
            <a:xfrm>
              <a:off x="2424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8" name="Rectangle 42"/>
            <p:cNvSpPr>
              <a:spLocks noChangeArrowheads="1"/>
            </p:cNvSpPr>
            <p:nvPr/>
          </p:nvSpPr>
          <p:spPr bwMode="auto">
            <a:xfrm>
              <a:off x="1968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19" name="Rectangle 43"/>
            <p:cNvSpPr>
              <a:spLocks noChangeArrowheads="1"/>
            </p:cNvSpPr>
            <p:nvPr/>
          </p:nvSpPr>
          <p:spPr bwMode="auto">
            <a:xfrm>
              <a:off x="1512" y="2608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0" name="Rectangle 44"/>
            <p:cNvSpPr>
              <a:spLocks noChangeArrowheads="1"/>
            </p:cNvSpPr>
            <p:nvPr/>
          </p:nvSpPr>
          <p:spPr bwMode="auto">
            <a:xfrm>
              <a:off x="3792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1" name="Rectangle 45"/>
            <p:cNvSpPr>
              <a:spLocks noChangeArrowheads="1"/>
            </p:cNvSpPr>
            <p:nvPr/>
          </p:nvSpPr>
          <p:spPr bwMode="auto">
            <a:xfrm>
              <a:off x="3336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2" name="Rectangle 46"/>
            <p:cNvSpPr>
              <a:spLocks noChangeArrowheads="1"/>
            </p:cNvSpPr>
            <p:nvPr/>
          </p:nvSpPr>
          <p:spPr bwMode="auto">
            <a:xfrm>
              <a:off x="2880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3" name="Rectangle 47"/>
            <p:cNvSpPr>
              <a:spLocks noChangeArrowheads="1"/>
            </p:cNvSpPr>
            <p:nvPr/>
          </p:nvSpPr>
          <p:spPr bwMode="auto">
            <a:xfrm>
              <a:off x="2424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4" name="Rectangle 48"/>
            <p:cNvSpPr>
              <a:spLocks noChangeArrowheads="1"/>
            </p:cNvSpPr>
            <p:nvPr/>
          </p:nvSpPr>
          <p:spPr bwMode="auto">
            <a:xfrm>
              <a:off x="1968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5" name="Rectangle 49"/>
            <p:cNvSpPr>
              <a:spLocks noChangeArrowheads="1"/>
            </p:cNvSpPr>
            <p:nvPr/>
          </p:nvSpPr>
          <p:spPr bwMode="auto">
            <a:xfrm>
              <a:off x="1512" y="2160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6" name="Rectangle 50"/>
            <p:cNvSpPr>
              <a:spLocks noChangeArrowheads="1"/>
            </p:cNvSpPr>
            <p:nvPr/>
          </p:nvSpPr>
          <p:spPr bwMode="auto">
            <a:xfrm>
              <a:off x="3792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7" name="Rectangle 51"/>
            <p:cNvSpPr>
              <a:spLocks noChangeArrowheads="1"/>
            </p:cNvSpPr>
            <p:nvPr/>
          </p:nvSpPr>
          <p:spPr bwMode="auto">
            <a:xfrm>
              <a:off x="3336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8" name="Rectangle 52"/>
            <p:cNvSpPr>
              <a:spLocks noChangeArrowheads="1"/>
            </p:cNvSpPr>
            <p:nvPr/>
          </p:nvSpPr>
          <p:spPr bwMode="auto">
            <a:xfrm>
              <a:off x="2880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29" name="Rectangle 53"/>
            <p:cNvSpPr>
              <a:spLocks noChangeArrowheads="1"/>
            </p:cNvSpPr>
            <p:nvPr/>
          </p:nvSpPr>
          <p:spPr bwMode="auto">
            <a:xfrm>
              <a:off x="2424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0" name="Rectangle 54"/>
            <p:cNvSpPr>
              <a:spLocks noChangeArrowheads="1"/>
            </p:cNvSpPr>
            <p:nvPr/>
          </p:nvSpPr>
          <p:spPr bwMode="auto">
            <a:xfrm>
              <a:off x="1968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1" name="Rectangle 55"/>
            <p:cNvSpPr>
              <a:spLocks noChangeArrowheads="1"/>
            </p:cNvSpPr>
            <p:nvPr/>
          </p:nvSpPr>
          <p:spPr bwMode="auto">
            <a:xfrm>
              <a:off x="1512" y="1712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2" name="Rectangle 56"/>
            <p:cNvSpPr>
              <a:spLocks noChangeArrowheads="1"/>
            </p:cNvSpPr>
            <p:nvPr/>
          </p:nvSpPr>
          <p:spPr bwMode="auto">
            <a:xfrm>
              <a:off x="3792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3" name="Rectangle 57"/>
            <p:cNvSpPr>
              <a:spLocks noChangeArrowheads="1"/>
            </p:cNvSpPr>
            <p:nvPr/>
          </p:nvSpPr>
          <p:spPr bwMode="auto">
            <a:xfrm>
              <a:off x="3336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4" name="Rectangle 58"/>
            <p:cNvSpPr>
              <a:spLocks noChangeArrowheads="1"/>
            </p:cNvSpPr>
            <p:nvPr/>
          </p:nvSpPr>
          <p:spPr bwMode="auto">
            <a:xfrm>
              <a:off x="2880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5" name="Rectangle 59"/>
            <p:cNvSpPr>
              <a:spLocks noChangeArrowheads="1"/>
            </p:cNvSpPr>
            <p:nvPr/>
          </p:nvSpPr>
          <p:spPr bwMode="auto">
            <a:xfrm>
              <a:off x="2424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6" name="Rectangle 60"/>
            <p:cNvSpPr>
              <a:spLocks noChangeArrowheads="1"/>
            </p:cNvSpPr>
            <p:nvPr/>
          </p:nvSpPr>
          <p:spPr bwMode="auto">
            <a:xfrm>
              <a:off x="1968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7" name="Rectangle 61"/>
            <p:cNvSpPr>
              <a:spLocks noChangeArrowheads="1"/>
            </p:cNvSpPr>
            <p:nvPr/>
          </p:nvSpPr>
          <p:spPr bwMode="auto">
            <a:xfrm>
              <a:off x="1512" y="1264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8" name="Rectangle 62"/>
            <p:cNvSpPr>
              <a:spLocks noChangeArrowheads="1"/>
            </p:cNvSpPr>
            <p:nvPr/>
          </p:nvSpPr>
          <p:spPr bwMode="auto">
            <a:xfrm>
              <a:off x="3792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39" name="Rectangle 63"/>
            <p:cNvSpPr>
              <a:spLocks noChangeArrowheads="1"/>
            </p:cNvSpPr>
            <p:nvPr/>
          </p:nvSpPr>
          <p:spPr bwMode="auto">
            <a:xfrm>
              <a:off x="3336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0" name="Rectangle 64"/>
            <p:cNvSpPr>
              <a:spLocks noChangeArrowheads="1"/>
            </p:cNvSpPr>
            <p:nvPr/>
          </p:nvSpPr>
          <p:spPr bwMode="auto">
            <a:xfrm>
              <a:off x="2880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1" name="Rectangle 65"/>
            <p:cNvSpPr>
              <a:spLocks noChangeArrowheads="1"/>
            </p:cNvSpPr>
            <p:nvPr/>
          </p:nvSpPr>
          <p:spPr bwMode="auto">
            <a:xfrm>
              <a:off x="2424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2" name="Rectangle 66"/>
            <p:cNvSpPr>
              <a:spLocks noChangeArrowheads="1"/>
            </p:cNvSpPr>
            <p:nvPr/>
          </p:nvSpPr>
          <p:spPr bwMode="auto">
            <a:xfrm>
              <a:off x="1968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3" name="Rectangle 67"/>
            <p:cNvSpPr>
              <a:spLocks noChangeArrowheads="1"/>
            </p:cNvSpPr>
            <p:nvPr/>
          </p:nvSpPr>
          <p:spPr bwMode="auto">
            <a:xfrm>
              <a:off x="1512" y="816"/>
              <a:ext cx="456" cy="448"/>
            </a:xfrm>
            <a:prstGeom prst="rect">
              <a:avLst/>
            </a:prstGeom>
            <a:grpFill/>
            <a:ln w="29210">
              <a:solidFill>
                <a:srgbClr val="969696"/>
              </a:solidFill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75844" name="Line 68"/>
            <p:cNvSpPr>
              <a:spLocks noChangeShapeType="1"/>
            </p:cNvSpPr>
            <p:nvPr/>
          </p:nvSpPr>
          <p:spPr bwMode="auto">
            <a:xfrm>
              <a:off x="1512" y="816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5" name="Line 69"/>
            <p:cNvSpPr>
              <a:spLocks noChangeShapeType="1"/>
            </p:cNvSpPr>
            <p:nvPr/>
          </p:nvSpPr>
          <p:spPr bwMode="auto">
            <a:xfrm>
              <a:off x="1512" y="3475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6" name="Line 70"/>
            <p:cNvSpPr>
              <a:spLocks noChangeShapeType="1"/>
            </p:cNvSpPr>
            <p:nvPr/>
          </p:nvSpPr>
          <p:spPr bwMode="auto">
            <a:xfrm>
              <a:off x="1512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7" name="Line 71"/>
            <p:cNvSpPr>
              <a:spLocks noChangeShapeType="1"/>
            </p:cNvSpPr>
            <p:nvPr/>
          </p:nvSpPr>
          <p:spPr bwMode="auto">
            <a:xfrm>
              <a:off x="4248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8" name="Line 72"/>
            <p:cNvSpPr>
              <a:spLocks noChangeShapeType="1"/>
            </p:cNvSpPr>
            <p:nvPr/>
          </p:nvSpPr>
          <p:spPr bwMode="auto">
            <a:xfrm>
              <a:off x="1512" y="1264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49" name="Line 73"/>
            <p:cNvSpPr>
              <a:spLocks noChangeShapeType="1"/>
            </p:cNvSpPr>
            <p:nvPr/>
          </p:nvSpPr>
          <p:spPr bwMode="auto">
            <a:xfrm>
              <a:off x="1968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0" name="Line 74"/>
            <p:cNvSpPr>
              <a:spLocks noChangeShapeType="1"/>
            </p:cNvSpPr>
            <p:nvPr/>
          </p:nvSpPr>
          <p:spPr bwMode="auto">
            <a:xfrm>
              <a:off x="2424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1" name="Line 75"/>
            <p:cNvSpPr>
              <a:spLocks noChangeShapeType="1"/>
            </p:cNvSpPr>
            <p:nvPr/>
          </p:nvSpPr>
          <p:spPr bwMode="auto">
            <a:xfrm>
              <a:off x="2880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2" name="Line 76"/>
            <p:cNvSpPr>
              <a:spLocks noChangeShapeType="1"/>
            </p:cNvSpPr>
            <p:nvPr/>
          </p:nvSpPr>
          <p:spPr bwMode="auto">
            <a:xfrm>
              <a:off x="3336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3" name="Line 77"/>
            <p:cNvSpPr>
              <a:spLocks noChangeShapeType="1"/>
            </p:cNvSpPr>
            <p:nvPr/>
          </p:nvSpPr>
          <p:spPr bwMode="auto">
            <a:xfrm>
              <a:off x="3792" y="816"/>
              <a:ext cx="0" cy="2659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4" name="Line 78"/>
            <p:cNvSpPr>
              <a:spLocks noChangeShapeType="1"/>
            </p:cNvSpPr>
            <p:nvPr/>
          </p:nvSpPr>
          <p:spPr bwMode="auto">
            <a:xfrm>
              <a:off x="1512" y="1712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5" name="Line 79"/>
            <p:cNvSpPr>
              <a:spLocks noChangeShapeType="1"/>
            </p:cNvSpPr>
            <p:nvPr/>
          </p:nvSpPr>
          <p:spPr bwMode="auto">
            <a:xfrm>
              <a:off x="1512" y="2160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6" name="Line 80"/>
            <p:cNvSpPr>
              <a:spLocks noChangeShapeType="1"/>
            </p:cNvSpPr>
            <p:nvPr/>
          </p:nvSpPr>
          <p:spPr bwMode="auto">
            <a:xfrm>
              <a:off x="1512" y="2608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75857" name="Line 81"/>
            <p:cNvSpPr>
              <a:spLocks noChangeShapeType="1"/>
            </p:cNvSpPr>
            <p:nvPr/>
          </p:nvSpPr>
          <p:spPr bwMode="auto">
            <a:xfrm>
              <a:off x="1512" y="3056"/>
              <a:ext cx="2736" cy="0"/>
            </a:xfrm>
            <a:prstGeom prst="line">
              <a:avLst/>
            </a:prstGeom>
            <a:grpFill/>
            <a:ln w="29210" cap="rnd">
              <a:solidFill>
                <a:srgbClr val="969696"/>
              </a:solidFill>
              <a:round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sp>
        <p:nvSpPr>
          <p:cNvPr id="120" name="Text Box 160"/>
          <p:cNvSpPr txBox="1">
            <a:spLocks noChangeArrowheads="1"/>
          </p:cNvSpPr>
          <p:nvPr/>
        </p:nvSpPr>
        <p:spPr bwMode="auto">
          <a:xfrm>
            <a:off x="4107542" y="52578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A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1" name="Text Box 160"/>
          <p:cNvSpPr txBox="1">
            <a:spLocks noChangeArrowheads="1"/>
          </p:cNvSpPr>
          <p:nvPr/>
        </p:nvSpPr>
        <p:spPr bwMode="auto">
          <a:xfrm>
            <a:off x="769483" y="4917962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O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5" name="Text Box 160"/>
          <p:cNvSpPr txBox="1">
            <a:spLocks noChangeArrowheads="1"/>
          </p:cNvSpPr>
          <p:nvPr/>
        </p:nvSpPr>
        <p:spPr bwMode="auto">
          <a:xfrm>
            <a:off x="2989943" y="28194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B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26" name="Rectangle 183"/>
          <p:cNvSpPr>
            <a:spLocks noChangeArrowheads="1"/>
          </p:cNvSpPr>
          <p:nvPr/>
        </p:nvSpPr>
        <p:spPr bwMode="auto">
          <a:xfrm>
            <a:off x="5245555" y="2661561"/>
            <a:ext cx="37147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00000"/>
              </a:lnSpc>
            </a:pPr>
            <a:r>
              <a:rPr lang="ru-RU" sz="2400" dirty="0" smtClean="0">
                <a:solidFill>
                  <a:srgbClr val="333399"/>
                </a:solidFill>
                <a:latin typeface="Times New Roman" pitchFamily="18" charset="0"/>
                <a:cs typeface="Times New Roman" pitchFamily="18" charset="0"/>
              </a:rPr>
              <a:t>Создаём прямоугольный треугольник с вершинами в «узлах» клеток:</a:t>
            </a:r>
            <a:endParaRPr lang="ru-RU" sz="2400" dirty="0">
              <a:solidFill>
                <a:srgbClr val="3333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8" name="Полилиния 127"/>
          <p:cNvSpPr/>
          <p:nvPr/>
        </p:nvSpPr>
        <p:spPr bwMode="auto">
          <a:xfrm rot="4938295">
            <a:off x="1217184" y="3939909"/>
            <a:ext cx="1409656" cy="1615363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2593370"/>
              <a:gd name="connsiteY0" fmla="*/ 619895 h 2501215"/>
              <a:gd name="connsiteX1" fmla="*/ 1487201 w 2593370"/>
              <a:gd name="connsiteY1" fmla="*/ 0 h 2501215"/>
              <a:gd name="connsiteX2" fmla="*/ 2593370 w 2593370"/>
              <a:gd name="connsiteY2" fmla="*/ 2501215 h 2501215"/>
              <a:gd name="connsiteX3" fmla="*/ 0 w 2593370"/>
              <a:gd name="connsiteY3" fmla="*/ 619895 h 2501215"/>
              <a:gd name="connsiteX0" fmla="*/ 0 w 1862539"/>
              <a:gd name="connsiteY0" fmla="*/ 619895 h 3032252"/>
              <a:gd name="connsiteX1" fmla="*/ 1487201 w 1862539"/>
              <a:gd name="connsiteY1" fmla="*/ 0 h 3032252"/>
              <a:gd name="connsiteX2" fmla="*/ 1862539 w 1862539"/>
              <a:gd name="connsiteY2" fmla="*/ 3032252 h 3032252"/>
              <a:gd name="connsiteX3" fmla="*/ 0 w 1862539"/>
              <a:gd name="connsiteY3" fmla="*/ 619895 h 3032252"/>
              <a:gd name="connsiteX0" fmla="*/ 0 w 2140696"/>
              <a:gd name="connsiteY0" fmla="*/ 0 h 2412357"/>
              <a:gd name="connsiteX1" fmla="*/ 2140696 w 2140696"/>
              <a:gd name="connsiteY1" fmla="*/ 288590 h 2412357"/>
              <a:gd name="connsiteX2" fmla="*/ 1862539 w 2140696"/>
              <a:gd name="connsiteY2" fmla="*/ 2412357 h 2412357"/>
              <a:gd name="connsiteX3" fmla="*/ 0 w 2140696"/>
              <a:gd name="connsiteY3" fmla="*/ 0 h 2412357"/>
              <a:gd name="connsiteX0" fmla="*/ 0 w 1531132"/>
              <a:gd name="connsiteY0" fmla="*/ 511437 h 2123767"/>
              <a:gd name="connsiteX1" fmla="*/ 1531132 w 1531132"/>
              <a:gd name="connsiteY1" fmla="*/ 0 h 2123767"/>
              <a:gd name="connsiteX2" fmla="*/ 1252975 w 1531132"/>
              <a:gd name="connsiteY2" fmla="*/ 2123767 h 2123767"/>
              <a:gd name="connsiteX3" fmla="*/ 0 w 1531132"/>
              <a:gd name="connsiteY3" fmla="*/ 511437 h 2123767"/>
              <a:gd name="connsiteX0" fmla="*/ 0 w 1437845"/>
              <a:gd name="connsiteY0" fmla="*/ 0 h 1612330"/>
              <a:gd name="connsiteX1" fmla="*/ 1437845 w 1437845"/>
              <a:gd name="connsiteY1" fmla="*/ 178975 h 1612330"/>
              <a:gd name="connsiteX2" fmla="*/ 1252975 w 1437845"/>
              <a:gd name="connsiteY2" fmla="*/ 1612330 h 1612330"/>
              <a:gd name="connsiteX3" fmla="*/ 0 w 1437845"/>
              <a:gd name="connsiteY3" fmla="*/ 0 h 1612330"/>
              <a:gd name="connsiteX0" fmla="*/ 0 w 1437845"/>
              <a:gd name="connsiteY0" fmla="*/ 0 h 1591793"/>
              <a:gd name="connsiteX1" fmla="*/ 1437845 w 1437845"/>
              <a:gd name="connsiteY1" fmla="*/ 178975 h 1591793"/>
              <a:gd name="connsiteX2" fmla="*/ 1207692 w 1437845"/>
              <a:gd name="connsiteY2" fmla="*/ 1591793 h 1591793"/>
              <a:gd name="connsiteX3" fmla="*/ 0 w 1437845"/>
              <a:gd name="connsiteY3" fmla="*/ 0 h 1591793"/>
              <a:gd name="connsiteX0" fmla="*/ 0 w 1413610"/>
              <a:gd name="connsiteY0" fmla="*/ 0 h 1591793"/>
              <a:gd name="connsiteX1" fmla="*/ 1413610 w 1413610"/>
              <a:gd name="connsiteY1" fmla="*/ 180507 h 1591793"/>
              <a:gd name="connsiteX2" fmla="*/ 1207692 w 1413610"/>
              <a:gd name="connsiteY2" fmla="*/ 1591793 h 1591793"/>
              <a:gd name="connsiteX3" fmla="*/ 0 w 1413610"/>
              <a:gd name="connsiteY3" fmla="*/ 0 h 1591793"/>
              <a:gd name="connsiteX0" fmla="*/ 0 w 1405703"/>
              <a:gd name="connsiteY0" fmla="*/ 0 h 1591793"/>
              <a:gd name="connsiteX1" fmla="*/ 1405703 w 1405703"/>
              <a:gd name="connsiteY1" fmla="*/ 203467 h 1591793"/>
              <a:gd name="connsiteX2" fmla="*/ 1207692 w 1405703"/>
              <a:gd name="connsiteY2" fmla="*/ 1591793 h 1591793"/>
              <a:gd name="connsiteX3" fmla="*/ 0 w 1405703"/>
              <a:gd name="connsiteY3" fmla="*/ 0 h 1591793"/>
              <a:gd name="connsiteX0" fmla="*/ 0 w 1387462"/>
              <a:gd name="connsiteY0" fmla="*/ 0 h 1584523"/>
              <a:gd name="connsiteX1" fmla="*/ 1387462 w 1387462"/>
              <a:gd name="connsiteY1" fmla="*/ 196197 h 1584523"/>
              <a:gd name="connsiteX2" fmla="*/ 1189451 w 1387462"/>
              <a:gd name="connsiteY2" fmla="*/ 1584523 h 1584523"/>
              <a:gd name="connsiteX3" fmla="*/ 0 w 1387462"/>
              <a:gd name="connsiteY3" fmla="*/ 0 h 1584523"/>
              <a:gd name="connsiteX0" fmla="*/ 0 w 1408253"/>
              <a:gd name="connsiteY0" fmla="*/ 0 h 1584523"/>
              <a:gd name="connsiteX1" fmla="*/ 1408253 w 1408253"/>
              <a:gd name="connsiteY1" fmla="*/ 184589 h 1584523"/>
              <a:gd name="connsiteX2" fmla="*/ 1189451 w 1408253"/>
              <a:gd name="connsiteY2" fmla="*/ 1584523 h 1584523"/>
              <a:gd name="connsiteX3" fmla="*/ 0 w 1408253"/>
              <a:gd name="connsiteY3" fmla="*/ 0 h 1584523"/>
              <a:gd name="connsiteX0" fmla="*/ 0 w 1408253"/>
              <a:gd name="connsiteY0" fmla="*/ 0 h 1614088"/>
              <a:gd name="connsiteX1" fmla="*/ 1408253 w 1408253"/>
              <a:gd name="connsiteY1" fmla="*/ 184589 h 1614088"/>
              <a:gd name="connsiteX2" fmla="*/ 1204084 w 1408253"/>
              <a:gd name="connsiteY2" fmla="*/ 1614088 h 1614088"/>
              <a:gd name="connsiteX3" fmla="*/ 1189451 w 1408253"/>
              <a:gd name="connsiteY3" fmla="*/ 1584523 h 1614088"/>
              <a:gd name="connsiteX4" fmla="*/ 0 w 1408253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9451 w 1406978"/>
              <a:gd name="connsiteY3" fmla="*/ 1584523 h 1614088"/>
              <a:gd name="connsiteX4" fmla="*/ 0 w 1406978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7537 w 1406978"/>
              <a:gd name="connsiteY3" fmla="*/ 1598681 h 1614088"/>
              <a:gd name="connsiteX4" fmla="*/ 0 w 1406978"/>
              <a:gd name="connsiteY4" fmla="*/ 0 h 1614088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196976 w 1416417"/>
              <a:gd name="connsiteY3" fmla="*/ 1599956 h 1615363"/>
              <a:gd name="connsiteX4" fmla="*/ 0 w 1416417"/>
              <a:gd name="connsiteY4" fmla="*/ 0 h 1615363"/>
              <a:gd name="connsiteX0" fmla="*/ 0 w 1409656"/>
              <a:gd name="connsiteY0" fmla="*/ 0 h 1615363"/>
              <a:gd name="connsiteX1" fmla="*/ 1409656 w 1409656"/>
              <a:gd name="connsiteY1" fmla="*/ 191987 h 1615363"/>
              <a:gd name="connsiteX2" fmla="*/ 1213523 w 1409656"/>
              <a:gd name="connsiteY2" fmla="*/ 1615363 h 1615363"/>
              <a:gd name="connsiteX3" fmla="*/ 1196976 w 1409656"/>
              <a:gd name="connsiteY3" fmla="*/ 1599956 h 1615363"/>
              <a:gd name="connsiteX4" fmla="*/ 0 w 1409656"/>
              <a:gd name="connsiteY4" fmla="*/ 0 h 1615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9656" h="1615363">
                <a:moveTo>
                  <a:pt x="0" y="0"/>
                </a:moveTo>
                <a:lnTo>
                  <a:pt x="1409656" y="191987"/>
                </a:lnTo>
                <a:lnTo>
                  <a:pt x="1213523" y="1615363"/>
                </a:lnTo>
                <a:lnTo>
                  <a:pt x="1196976" y="1599956"/>
                </a:lnTo>
                <a:lnTo>
                  <a:pt x="0" y="0"/>
                </a:lnTo>
                <a:close/>
              </a:path>
            </a:pathLst>
          </a:custGeom>
          <a:solidFill>
            <a:srgbClr val="FFE8C5">
              <a:alpha val="52941"/>
            </a:srgbClr>
          </a:solidFill>
          <a:ln w="2857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graphicFrame>
        <p:nvGraphicFramePr>
          <p:cNvPr id="75858" name="Object 23"/>
          <p:cNvGraphicFramePr>
            <a:graphicFrameLocks noChangeAspect="1"/>
          </p:cNvGraphicFramePr>
          <p:nvPr/>
        </p:nvGraphicFramePr>
        <p:xfrm>
          <a:off x="5722710" y="1611539"/>
          <a:ext cx="2597150" cy="485775"/>
        </p:xfrm>
        <a:graphic>
          <a:graphicData uri="http://schemas.openxmlformats.org/presentationml/2006/ole">
            <p:oleObj spid="_x0000_s75858" name="Формула" r:id="rId7" imgW="1104840" imgH="203040" progId="Equation.3">
              <p:embed/>
            </p:oleObj>
          </a:graphicData>
        </a:graphic>
      </p:graphicFrame>
      <p:sp>
        <p:nvSpPr>
          <p:cNvPr id="129" name="AutoShape 224"/>
          <p:cNvSpPr>
            <a:spLocks noChangeArrowheads="1"/>
          </p:cNvSpPr>
          <p:nvPr/>
        </p:nvSpPr>
        <p:spPr bwMode="auto">
          <a:xfrm rot="5400000">
            <a:off x="6625315" y="2135866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sp>
        <p:nvSpPr>
          <p:cNvPr id="131" name="Text Box 160"/>
          <p:cNvSpPr txBox="1">
            <a:spLocks noChangeArrowheads="1"/>
          </p:cNvSpPr>
          <p:nvPr/>
        </p:nvSpPr>
        <p:spPr bwMode="auto">
          <a:xfrm>
            <a:off x="2162627" y="5359400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M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34" name="Text Box 160"/>
          <p:cNvSpPr txBox="1">
            <a:spLocks noChangeArrowheads="1"/>
          </p:cNvSpPr>
          <p:nvPr/>
        </p:nvSpPr>
        <p:spPr bwMode="auto">
          <a:xfrm>
            <a:off x="2104570" y="3414486"/>
            <a:ext cx="6223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i="0" dirty="0" smtClean="0">
                <a:solidFill>
                  <a:schemeClr val="tx2"/>
                </a:solidFill>
                <a:latin typeface="Arial" charset="0"/>
              </a:rPr>
              <a:t>N</a:t>
            </a:r>
            <a:endParaRPr lang="ru-RU" sz="2800" i="0" dirty="0">
              <a:solidFill>
                <a:schemeClr val="tx2"/>
              </a:solidFill>
              <a:latin typeface="Arial" charset="0"/>
            </a:endParaRPr>
          </a:p>
        </p:txBody>
      </p:sp>
      <p:sp>
        <p:nvSpPr>
          <p:cNvPr id="147" name="Rectangle 205"/>
          <p:cNvSpPr>
            <a:spLocks noChangeAspect="1" noChangeArrowheads="1"/>
          </p:cNvSpPr>
          <p:nvPr/>
        </p:nvSpPr>
        <p:spPr bwMode="auto">
          <a:xfrm rot="10800000">
            <a:off x="2298068" y="5027972"/>
            <a:ext cx="324313" cy="324274"/>
          </a:xfrm>
          <a:prstGeom prst="rect">
            <a:avLst/>
          </a:prstGeom>
          <a:solidFill>
            <a:srgbClr val="FFFF66"/>
          </a:solidFill>
          <a:ln w="28575" algn="ctr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 rot="10800000" vert="eaVert" anchor="ctr"/>
          <a:lstStyle/>
          <a:p>
            <a:pPr algn="ctr"/>
            <a:endParaRPr lang="ru-RU" sz="3200"/>
          </a:p>
        </p:txBody>
      </p:sp>
      <p:sp>
        <p:nvSpPr>
          <p:cNvPr id="148" name="Дуга 147"/>
          <p:cNvSpPr/>
          <p:nvPr/>
        </p:nvSpPr>
        <p:spPr bwMode="auto">
          <a:xfrm>
            <a:off x="709432" y="4907624"/>
            <a:ext cx="1010005" cy="885349"/>
          </a:xfrm>
          <a:prstGeom prst="arc">
            <a:avLst>
              <a:gd name="adj1" fmla="val 18912353"/>
              <a:gd name="adj2" fmla="val 21596392"/>
            </a:avLst>
          </a:prstGeom>
          <a:solidFill>
            <a:srgbClr val="FF990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108" name="Прямая соединительная линия 107"/>
          <p:cNvCxnSpPr/>
          <p:nvPr/>
        </p:nvCxnSpPr>
        <p:spPr bwMode="auto">
          <a:xfrm rot="10800000" flipV="1">
            <a:off x="1173052" y="5359853"/>
            <a:ext cx="2914649" cy="907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aphicFrame>
        <p:nvGraphicFramePr>
          <p:cNvPr id="149" name="Object 23"/>
          <p:cNvGraphicFramePr>
            <a:graphicFrameLocks noChangeAspect="1"/>
          </p:cNvGraphicFramePr>
          <p:nvPr/>
        </p:nvGraphicFramePr>
        <p:xfrm>
          <a:off x="7616146" y="3411764"/>
          <a:ext cx="1103312" cy="425450"/>
        </p:xfrm>
        <a:graphic>
          <a:graphicData uri="http://schemas.openxmlformats.org/presentationml/2006/ole">
            <p:oleObj spid="_x0000_s75859" name="Формула" r:id="rId8" imgW="469800" imgH="177480" progId="Equation.3">
              <p:embed/>
            </p:oleObj>
          </a:graphicData>
        </a:graphic>
      </p:graphicFrame>
      <p:sp>
        <p:nvSpPr>
          <p:cNvPr id="157" name="Полилиния 156"/>
          <p:cNvSpPr/>
          <p:nvPr/>
        </p:nvSpPr>
        <p:spPr bwMode="auto">
          <a:xfrm rot="11261705" flipV="1">
            <a:off x="1096190" y="3838163"/>
            <a:ext cx="1435934" cy="1598168"/>
          </a:xfrm>
          <a:custGeom>
            <a:avLst/>
            <a:gdLst>
              <a:gd name="connsiteX0" fmla="*/ 48381 w 1608666"/>
              <a:gd name="connsiteY0" fmla="*/ 1785257 h 2680305"/>
              <a:gd name="connsiteX1" fmla="*/ 1136952 w 1608666"/>
              <a:gd name="connsiteY1" fmla="*/ 101600 h 2680305"/>
              <a:gd name="connsiteX2" fmla="*/ 1427238 w 1608666"/>
              <a:gd name="connsiteY2" fmla="*/ 2394857 h 2680305"/>
              <a:gd name="connsiteX3" fmla="*/ 48381 w 1608666"/>
              <a:gd name="connsiteY3" fmla="*/ 1785257 h 2680305"/>
              <a:gd name="connsiteX0" fmla="*/ 0 w 1560285"/>
              <a:gd name="connsiteY0" fmla="*/ 1683657 h 2578705"/>
              <a:gd name="connsiteX1" fmla="*/ 1088571 w 1560285"/>
              <a:gd name="connsiteY1" fmla="*/ 0 h 2578705"/>
              <a:gd name="connsiteX2" fmla="*/ 1378857 w 1560285"/>
              <a:gd name="connsiteY2" fmla="*/ 2293257 h 2578705"/>
              <a:gd name="connsiteX3" fmla="*/ 0 w 1560285"/>
              <a:gd name="connsiteY3" fmla="*/ 1683657 h 2578705"/>
              <a:gd name="connsiteX0" fmla="*/ 0 w 1378857"/>
              <a:gd name="connsiteY0" fmla="*/ 1683657 h 2578705"/>
              <a:gd name="connsiteX1" fmla="*/ 1088571 w 1378857"/>
              <a:gd name="connsiteY1" fmla="*/ 0 h 2578705"/>
              <a:gd name="connsiteX2" fmla="*/ 1378857 w 1378857"/>
              <a:gd name="connsiteY2" fmla="*/ 2293257 h 2578705"/>
              <a:gd name="connsiteX3" fmla="*/ 0 w 1378857"/>
              <a:gd name="connsiteY3" fmla="*/ 1683657 h 2578705"/>
              <a:gd name="connsiteX0" fmla="*/ 0 w 1378857"/>
              <a:gd name="connsiteY0" fmla="*/ 1683657 h 2293257"/>
              <a:gd name="connsiteX1" fmla="*/ 1088571 w 1378857"/>
              <a:gd name="connsiteY1" fmla="*/ 0 h 2293257"/>
              <a:gd name="connsiteX2" fmla="*/ 1378857 w 1378857"/>
              <a:gd name="connsiteY2" fmla="*/ 2293257 h 2293257"/>
              <a:gd name="connsiteX3" fmla="*/ 0 w 1378857"/>
              <a:gd name="connsiteY3" fmla="*/ 1683657 h 2293257"/>
              <a:gd name="connsiteX0" fmla="*/ 0 w 2156347"/>
              <a:gd name="connsiteY0" fmla="*/ 1683657 h 2500833"/>
              <a:gd name="connsiteX1" fmla="*/ 1088571 w 2156347"/>
              <a:gd name="connsiteY1" fmla="*/ 0 h 2500833"/>
              <a:gd name="connsiteX2" fmla="*/ 2156347 w 2156347"/>
              <a:gd name="connsiteY2" fmla="*/ 2500833 h 2500833"/>
              <a:gd name="connsiteX3" fmla="*/ 0 w 2156347"/>
              <a:gd name="connsiteY3" fmla="*/ 1683657 h 2500833"/>
              <a:gd name="connsiteX0" fmla="*/ 0 w 2819926"/>
              <a:gd name="connsiteY0" fmla="*/ 2150549 h 2500833"/>
              <a:gd name="connsiteX1" fmla="*/ 1752150 w 2819926"/>
              <a:gd name="connsiteY1" fmla="*/ 0 h 2500833"/>
              <a:gd name="connsiteX2" fmla="*/ 2819926 w 2819926"/>
              <a:gd name="connsiteY2" fmla="*/ 2500833 h 2500833"/>
              <a:gd name="connsiteX3" fmla="*/ 0 w 2819926"/>
              <a:gd name="connsiteY3" fmla="*/ 2150549 h 2500833"/>
              <a:gd name="connsiteX0" fmla="*/ 0 w 2826814"/>
              <a:gd name="connsiteY0" fmla="*/ 2150549 h 2520987"/>
              <a:gd name="connsiteX1" fmla="*/ 1752150 w 2826814"/>
              <a:gd name="connsiteY1" fmla="*/ 0 h 2520987"/>
              <a:gd name="connsiteX2" fmla="*/ 2826814 w 2826814"/>
              <a:gd name="connsiteY2" fmla="*/ 2520987 h 2520987"/>
              <a:gd name="connsiteX3" fmla="*/ 0 w 2826814"/>
              <a:gd name="connsiteY3" fmla="*/ 2150549 h 2520987"/>
              <a:gd name="connsiteX0" fmla="*/ 0 w 2807935"/>
              <a:gd name="connsiteY0" fmla="*/ 2153099 h 2520987"/>
              <a:gd name="connsiteX1" fmla="*/ 1733271 w 2807935"/>
              <a:gd name="connsiteY1" fmla="*/ 0 h 2520987"/>
              <a:gd name="connsiteX2" fmla="*/ 2807935 w 2807935"/>
              <a:gd name="connsiteY2" fmla="*/ 2520987 h 2520987"/>
              <a:gd name="connsiteX3" fmla="*/ 0 w 2807935"/>
              <a:gd name="connsiteY3" fmla="*/ 2153099 h 2520987"/>
              <a:gd name="connsiteX0" fmla="*/ 0 w 2807935"/>
              <a:gd name="connsiteY0" fmla="*/ 2125419 h 2493307"/>
              <a:gd name="connsiteX1" fmla="*/ 1724726 w 2807935"/>
              <a:gd name="connsiteY1" fmla="*/ 0 h 2493307"/>
              <a:gd name="connsiteX2" fmla="*/ 2807935 w 2807935"/>
              <a:gd name="connsiteY2" fmla="*/ 2493307 h 2493307"/>
              <a:gd name="connsiteX3" fmla="*/ 0 w 2807935"/>
              <a:gd name="connsiteY3" fmla="*/ 2125419 h 2493307"/>
              <a:gd name="connsiteX0" fmla="*/ 0 w 2826813"/>
              <a:gd name="connsiteY0" fmla="*/ 2122869 h 2493307"/>
              <a:gd name="connsiteX1" fmla="*/ 1743604 w 2826813"/>
              <a:gd name="connsiteY1" fmla="*/ 0 h 2493307"/>
              <a:gd name="connsiteX2" fmla="*/ 2826813 w 2826813"/>
              <a:gd name="connsiteY2" fmla="*/ 2493307 h 2493307"/>
              <a:gd name="connsiteX3" fmla="*/ 0 w 2826813"/>
              <a:gd name="connsiteY3" fmla="*/ 2122869 h 2493307"/>
              <a:gd name="connsiteX0" fmla="*/ 0 w 2849773"/>
              <a:gd name="connsiteY0" fmla="*/ 2122869 h 2501215"/>
              <a:gd name="connsiteX1" fmla="*/ 1743604 w 2849773"/>
              <a:gd name="connsiteY1" fmla="*/ 0 h 2501215"/>
              <a:gd name="connsiteX2" fmla="*/ 2849773 w 2849773"/>
              <a:gd name="connsiteY2" fmla="*/ 2501215 h 2501215"/>
              <a:gd name="connsiteX3" fmla="*/ 0 w 2849773"/>
              <a:gd name="connsiteY3" fmla="*/ 2122869 h 2501215"/>
              <a:gd name="connsiteX0" fmla="*/ 0 w 2824261"/>
              <a:gd name="connsiteY0" fmla="*/ 2111898 h 2501215"/>
              <a:gd name="connsiteX1" fmla="*/ 1718092 w 2824261"/>
              <a:gd name="connsiteY1" fmla="*/ 0 h 2501215"/>
              <a:gd name="connsiteX2" fmla="*/ 2824261 w 2824261"/>
              <a:gd name="connsiteY2" fmla="*/ 2501215 h 2501215"/>
              <a:gd name="connsiteX3" fmla="*/ 0 w 2824261"/>
              <a:gd name="connsiteY3" fmla="*/ 2111898 h 2501215"/>
              <a:gd name="connsiteX0" fmla="*/ 0 w 2839057"/>
              <a:gd name="connsiteY0" fmla="*/ 2114705 h 2501215"/>
              <a:gd name="connsiteX1" fmla="*/ 1732888 w 2839057"/>
              <a:gd name="connsiteY1" fmla="*/ 0 h 2501215"/>
              <a:gd name="connsiteX2" fmla="*/ 2839057 w 2839057"/>
              <a:gd name="connsiteY2" fmla="*/ 2501215 h 2501215"/>
              <a:gd name="connsiteX3" fmla="*/ 0 w 2839057"/>
              <a:gd name="connsiteY3" fmla="*/ 2114705 h 2501215"/>
              <a:gd name="connsiteX0" fmla="*/ 0 w 2834336"/>
              <a:gd name="connsiteY0" fmla="*/ 2115343 h 2501215"/>
              <a:gd name="connsiteX1" fmla="*/ 1728167 w 2834336"/>
              <a:gd name="connsiteY1" fmla="*/ 0 h 2501215"/>
              <a:gd name="connsiteX2" fmla="*/ 2834336 w 2834336"/>
              <a:gd name="connsiteY2" fmla="*/ 2501215 h 2501215"/>
              <a:gd name="connsiteX3" fmla="*/ 0 w 2834336"/>
              <a:gd name="connsiteY3" fmla="*/ 2115343 h 2501215"/>
              <a:gd name="connsiteX0" fmla="*/ 0 w 2824259"/>
              <a:gd name="connsiteY0" fmla="*/ 2111899 h 2501215"/>
              <a:gd name="connsiteX1" fmla="*/ 1718090 w 2824259"/>
              <a:gd name="connsiteY1" fmla="*/ 0 h 2501215"/>
              <a:gd name="connsiteX2" fmla="*/ 2824259 w 2824259"/>
              <a:gd name="connsiteY2" fmla="*/ 2501215 h 2501215"/>
              <a:gd name="connsiteX3" fmla="*/ 0 w 2824259"/>
              <a:gd name="connsiteY3" fmla="*/ 2111899 h 2501215"/>
              <a:gd name="connsiteX0" fmla="*/ 0 w 2593370"/>
              <a:gd name="connsiteY0" fmla="*/ 619895 h 2501215"/>
              <a:gd name="connsiteX1" fmla="*/ 1487201 w 2593370"/>
              <a:gd name="connsiteY1" fmla="*/ 0 h 2501215"/>
              <a:gd name="connsiteX2" fmla="*/ 2593370 w 2593370"/>
              <a:gd name="connsiteY2" fmla="*/ 2501215 h 2501215"/>
              <a:gd name="connsiteX3" fmla="*/ 0 w 2593370"/>
              <a:gd name="connsiteY3" fmla="*/ 619895 h 2501215"/>
              <a:gd name="connsiteX0" fmla="*/ 0 w 1862539"/>
              <a:gd name="connsiteY0" fmla="*/ 619895 h 3032252"/>
              <a:gd name="connsiteX1" fmla="*/ 1487201 w 1862539"/>
              <a:gd name="connsiteY1" fmla="*/ 0 h 3032252"/>
              <a:gd name="connsiteX2" fmla="*/ 1862539 w 1862539"/>
              <a:gd name="connsiteY2" fmla="*/ 3032252 h 3032252"/>
              <a:gd name="connsiteX3" fmla="*/ 0 w 1862539"/>
              <a:gd name="connsiteY3" fmla="*/ 619895 h 3032252"/>
              <a:gd name="connsiteX0" fmla="*/ 0 w 2140696"/>
              <a:gd name="connsiteY0" fmla="*/ 0 h 2412357"/>
              <a:gd name="connsiteX1" fmla="*/ 2140696 w 2140696"/>
              <a:gd name="connsiteY1" fmla="*/ 288590 h 2412357"/>
              <a:gd name="connsiteX2" fmla="*/ 1862539 w 2140696"/>
              <a:gd name="connsiteY2" fmla="*/ 2412357 h 2412357"/>
              <a:gd name="connsiteX3" fmla="*/ 0 w 2140696"/>
              <a:gd name="connsiteY3" fmla="*/ 0 h 2412357"/>
              <a:gd name="connsiteX0" fmla="*/ 0 w 1531132"/>
              <a:gd name="connsiteY0" fmla="*/ 511437 h 2123767"/>
              <a:gd name="connsiteX1" fmla="*/ 1531132 w 1531132"/>
              <a:gd name="connsiteY1" fmla="*/ 0 h 2123767"/>
              <a:gd name="connsiteX2" fmla="*/ 1252975 w 1531132"/>
              <a:gd name="connsiteY2" fmla="*/ 2123767 h 2123767"/>
              <a:gd name="connsiteX3" fmla="*/ 0 w 1531132"/>
              <a:gd name="connsiteY3" fmla="*/ 511437 h 2123767"/>
              <a:gd name="connsiteX0" fmla="*/ 0 w 1437845"/>
              <a:gd name="connsiteY0" fmla="*/ 0 h 1612330"/>
              <a:gd name="connsiteX1" fmla="*/ 1437845 w 1437845"/>
              <a:gd name="connsiteY1" fmla="*/ 178975 h 1612330"/>
              <a:gd name="connsiteX2" fmla="*/ 1252975 w 1437845"/>
              <a:gd name="connsiteY2" fmla="*/ 1612330 h 1612330"/>
              <a:gd name="connsiteX3" fmla="*/ 0 w 1437845"/>
              <a:gd name="connsiteY3" fmla="*/ 0 h 1612330"/>
              <a:gd name="connsiteX0" fmla="*/ 0 w 1437845"/>
              <a:gd name="connsiteY0" fmla="*/ 0 h 1591793"/>
              <a:gd name="connsiteX1" fmla="*/ 1437845 w 1437845"/>
              <a:gd name="connsiteY1" fmla="*/ 178975 h 1591793"/>
              <a:gd name="connsiteX2" fmla="*/ 1207692 w 1437845"/>
              <a:gd name="connsiteY2" fmla="*/ 1591793 h 1591793"/>
              <a:gd name="connsiteX3" fmla="*/ 0 w 1437845"/>
              <a:gd name="connsiteY3" fmla="*/ 0 h 1591793"/>
              <a:gd name="connsiteX0" fmla="*/ 0 w 1413610"/>
              <a:gd name="connsiteY0" fmla="*/ 0 h 1591793"/>
              <a:gd name="connsiteX1" fmla="*/ 1413610 w 1413610"/>
              <a:gd name="connsiteY1" fmla="*/ 180507 h 1591793"/>
              <a:gd name="connsiteX2" fmla="*/ 1207692 w 1413610"/>
              <a:gd name="connsiteY2" fmla="*/ 1591793 h 1591793"/>
              <a:gd name="connsiteX3" fmla="*/ 0 w 1413610"/>
              <a:gd name="connsiteY3" fmla="*/ 0 h 1591793"/>
              <a:gd name="connsiteX0" fmla="*/ 0 w 1405703"/>
              <a:gd name="connsiteY0" fmla="*/ 0 h 1591793"/>
              <a:gd name="connsiteX1" fmla="*/ 1405703 w 1405703"/>
              <a:gd name="connsiteY1" fmla="*/ 203467 h 1591793"/>
              <a:gd name="connsiteX2" fmla="*/ 1207692 w 1405703"/>
              <a:gd name="connsiteY2" fmla="*/ 1591793 h 1591793"/>
              <a:gd name="connsiteX3" fmla="*/ 0 w 1405703"/>
              <a:gd name="connsiteY3" fmla="*/ 0 h 1591793"/>
              <a:gd name="connsiteX0" fmla="*/ 0 w 1387462"/>
              <a:gd name="connsiteY0" fmla="*/ 0 h 1584523"/>
              <a:gd name="connsiteX1" fmla="*/ 1387462 w 1387462"/>
              <a:gd name="connsiteY1" fmla="*/ 196197 h 1584523"/>
              <a:gd name="connsiteX2" fmla="*/ 1189451 w 1387462"/>
              <a:gd name="connsiteY2" fmla="*/ 1584523 h 1584523"/>
              <a:gd name="connsiteX3" fmla="*/ 0 w 1387462"/>
              <a:gd name="connsiteY3" fmla="*/ 0 h 1584523"/>
              <a:gd name="connsiteX0" fmla="*/ 0 w 1408253"/>
              <a:gd name="connsiteY0" fmla="*/ 0 h 1584523"/>
              <a:gd name="connsiteX1" fmla="*/ 1408253 w 1408253"/>
              <a:gd name="connsiteY1" fmla="*/ 184589 h 1584523"/>
              <a:gd name="connsiteX2" fmla="*/ 1189451 w 1408253"/>
              <a:gd name="connsiteY2" fmla="*/ 1584523 h 1584523"/>
              <a:gd name="connsiteX3" fmla="*/ 0 w 1408253"/>
              <a:gd name="connsiteY3" fmla="*/ 0 h 1584523"/>
              <a:gd name="connsiteX0" fmla="*/ 0 w 1408253"/>
              <a:gd name="connsiteY0" fmla="*/ 0 h 1614088"/>
              <a:gd name="connsiteX1" fmla="*/ 1408253 w 1408253"/>
              <a:gd name="connsiteY1" fmla="*/ 184589 h 1614088"/>
              <a:gd name="connsiteX2" fmla="*/ 1204084 w 1408253"/>
              <a:gd name="connsiteY2" fmla="*/ 1614088 h 1614088"/>
              <a:gd name="connsiteX3" fmla="*/ 1189451 w 1408253"/>
              <a:gd name="connsiteY3" fmla="*/ 1584523 h 1614088"/>
              <a:gd name="connsiteX4" fmla="*/ 0 w 1408253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9451 w 1406978"/>
              <a:gd name="connsiteY3" fmla="*/ 1584523 h 1614088"/>
              <a:gd name="connsiteX4" fmla="*/ 0 w 1406978"/>
              <a:gd name="connsiteY4" fmla="*/ 0 h 1614088"/>
              <a:gd name="connsiteX0" fmla="*/ 0 w 1406978"/>
              <a:gd name="connsiteY0" fmla="*/ 0 h 1614088"/>
              <a:gd name="connsiteX1" fmla="*/ 1406978 w 1406978"/>
              <a:gd name="connsiteY1" fmla="*/ 194029 h 1614088"/>
              <a:gd name="connsiteX2" fmla="*/ 1204084 w 1406978"/>
              <a:gd name="connsiteY2" fmla="*/ 1614088 h 1614088"/>
              <a:gd name="connsiteX3" fmla="*/ 1187537 w 1406978"/>
              <a:gd name="connsiteY3" fmla="*/ 1598681 h 1614088"/>
              <a:gd name="connsiteX4" fmla="*/ 0 w 1406978"/>
              <a:gd name="connsiteY4" fmla="*/ 0 h 1614088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196976 w 1416417"/>
              <a:gd name="connsiteY3" fmla="*/ 1599956 h 1615363"/>
              <a:gd name="connsiteX4" fmla="*/ 0 w 1416417"/>
              <a:gd name="connsiteY4" fmla="*/ 0 h 1615363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224400 w 1416417"/>
              <a:gd name="connsiteY3" fmla="*/ 1574827 h 1615363"/>
              <a:gd name="connsiteX4" fmla="*/ 0 w 1416417"/>
              <a:gd name="connsiteY4" fmla="*/ 0 h 1615363"/>
              <a:gd name="connsiteX0" fmla="*/ 0 w 1416417"/>
              <a:gd name="connsiteY0" fmla="*/ 0 h 1615363"/>
              <a:gd name="connsiteX1" fmla="*/ 1416417 w 1416417"/>
              <a:gd name="connsiteY1" fmla="*/ 195304 h 1615363"/>
              <a:gd name="connsiteX2" fmla="*/ 1213523 w 1416417"/>
              <a:gd name="connsiteY2" fmla="*/ 1615363 h 1615363"/>
              <a:gd name="connsiteX3" fmla="*/ 1236646 w 1416417"/>
              <a:gd name="connsiteY3" fmla="*/ 1590899 h 1615363"/>
              <a:gd name="connsiteX4" fmla="*/ 0 w 1416417"/>
              <a:gd name="connsiteY4" fmla="*/ 0 h 1615363"/>
              <a:gd name="connsiteX0" fmla="*/ 0 w 1402259"/>
              <a:gd name="connsiteY0" fmla="*/ 0 h 1615363"/>
              <a:gd name="connsiteX1" fmla="*/ 1402259 w 1402259"/>
              <a:gd name="connsiteY1" fmla="*/ 193391 h 1615363"/>
              <a:gd name="connsiteX2" fmla="*/ 1213523 w 1402259"/>
              <a:gd name="connsiteY2" fmla="*/ 1615363 h 1615363"/>
              <a:gd name="connsiteX3" fmla="*/ 1236646 w 1402259"/>
              <a:gd name="connsiteY3" fmla="*/ 1590899 h 1615363"/>
              <a:gd name="connsiteX4" fmla="*/ 0 w 1402259"/>
              <a:gd name="connsiteY4" fmla="*/ 0 h 1615363"/>
              <a:gd name="connsiteX0" fmla="*/ 0 w 1416417"/>
              <a:gd name="connsiteY0" fmla="*/ 0 h 1617276"/>
              <a:gd name="connsiteX1" fmla="*/ 1416417 w 1416417"/>
              <a:gd name="connsiteY1" fmla="*/ 195304 h 1617276"/>
              <a:gd name="connsiteX2" fmla="*/ 1227681 w 1416417"/>
              <a:gd name="connsiteY2" fmla="*/ 1617276 h 1617276"/>
              <a:gd name="connsiteX3" fmla="*/ 1250804 w 1416417"/>
              <a:gd name="connsiteY3" fmla="*/ 1592812 h 1617276"/>
              <a:gd name="connsiteX4" fmla="*/ 0 w 1416417"/>
              <a:gd name="connsiteY4" fmla="*/ 0 h 1617276"/>
              <a:gd name="connsiteX0" fmla="*/ 0 w 1413611"/>
              <a:gd name="connsiteY0" fmla="*/ 0 h 1602479"/>
              <a:gd name="connsiteX1" fmla="*/ 1413611 w 1413611"/>
              <a:gd name="connsiteY1" fmla="*/ 180507 h 1602479"/>
              <a:gd name="connsiteX2" fmla="*/ 1224875 w 1413611"/>
              <a:gd name="connsiteY2" fmla="*/ 1602479 h 1602479"/>
              <a:gd name="connsiteX3" fmla="*/ 1247998 w 1413611"/>
              <a:gd name="connsiteY3" fmla="*/ 1578015 h 1602479"/>
              <a:gd name="connsiteX4" fmla="*/ 0 w 1413611"/>
              <a:gd name="connsiteY4" fmla="*/ 0 h 1602479"/>
              <a:gd name="connsiteX0" fmla="*/ 0 w 1421137"/>
              <a:gd name="connsiteY0" fmla="*/ 0 h 1617914"/>
              <a:gd name="connsiteX1" fmla="*/ 1421137 w 1421137"/>
              <a:gd name="connsiteY1" fmla="*/ 195942 h 1617914"/>
              <a:gd name="connsiteX2" fmla="*/ 1232401 w 1421137"/>
              <a:gd name="connsiteY2" fmla="*/ 1617914 h 1617914"/>
              <a:gd name="connsiteX3" fmla="*/ 1255524 w 1421137"/>
              <a:gd name="connsiteY3" fmla="*/ 1593450 h 1617914"/>
              <a:gd name="connsiteX4" fmla="*/ 0 w 1421137"/>
              <a:gd name="connsiteY4" fmla="*/ 0 h 1617914"/>
              <a:gd name="connsiteX0" fmla="*/ 0 w 1423944"/>
              <a:gd name="connsiteY0" fmla="*/ 0 h 1632710"/>
              <a:gd name="connsiteX1" fmla="*/ 1423944 w 1423944"/>
              <a:gd name="connsiteY1" fmla="*/ 210738 h 1632710"/>
              <a:gd name="connsiteX2" fmla="*/ 1235208 w 1423944"/>
              <a:gd name="connsiteY2" fmla="*/ 1632710 h 1632710"/>
              <a:gd name="connsiteX3" fmla="*/ 1258331 w 1423944"/>
              <a:gd name="connsiteY3" fmla="*/ 1608246 h 1632710"/>
              <a:gd name="connsiteX4" fmla="*/ 0 w 1423944"/>
              <a:gd name="connsiteY4" fmla="*/ 0 h 1632710"/>
              <a:gd name="connsiteX0" fmla="*/ 0 w 1426495"/>
              <a:gd name="connsiteY0" fmla="*/ 0 h 1613831"/>
              <a:gd name="connsiteX1" fmla="*/ 1426495 w 1426495"/>
              <a:gd name="connsiteY1" fmla="*/ 191859 h 1613831"/>
              <a:gd name="connsiteX2" fmla="*/ 1237759 w 1426495"/>
              <a:gd name="connsiteY2" fmla="*/ 1613831 h 1613831"/>
              <a:gd name="connsiteX3" fmla="*/ 1260882 w 1426495"/>
              <a:gd name="connsiteY3" fmla="*/ 1589367 h 1613831"/>
              <a:gd name="connsiteX4" fmla="*/ 0 w 1426495"/>
              <a:gd name="connsiteY4" fmla="*/ 0 h 1613831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60882 w 1435934"/>
              <a:gd name="connsiteY3" fmla="*/ 1589367 h 1613831"/>
              <a:gd name="connsiteX4" fmla="*/ 0 w 1435934"/>
              <a:gd name="connsiteY4" fmla="*/ 0 h 1613831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73765 w 1435934"/>
              <a:gd name="connsiteY3" fmla="*/ 1600719 h 1613831"/>
              <a:gd name="connsiteX4" fmla="*/ 0 w 1435934"/>
              <a:gd name="connsiteY4" fmla="*/ 0 h 1613831"/>
              <a:gd name="connsiteX0" fmla="*/ 0 w 1435934"/>
              <a:gd name="connsiteY0" fmla="*/ 0 h 1620235"/>
              <a:gd name="connsiteX1" fmla="*/ 1435934 w 1435934"/>
              <a:gd name="connsiteY1" fmla="*/ 193134 h 1620235"/>
              <a:gd name="connsiteX2" fmla="*/ 1237759 w 1435934"/>
              <a:gd name="connsiteY2" fmla="*/ 1613831 h 1620235"/>
              <a:gd name="connsiteX3" fmla="*/ 1275934 w 1435934"/>
              <a:gd name="connsiteY3" fmla="*/ 1620235 h 1620235"/>
              <a:gd name="connsiteX4" fmla="*/ 0 w 1435934"/>
              <a:gd name="connsiteY4" fmla="*/ 0 h 1620235"/>
              <a:gd name="connsiteX0" fmla="*/ 0 w 1435934"/>
              <a:gd name="connsiteY0" fmla="*/ 0 h 1613831"/>
              <a:gd name="connsiteX1" fmla="*/ 1435934 w 1435934"/>
              <a:gd name="connsiteY1" fmla="*/ 193134 h 1613831"/>
              <a:gd name="connsiteX2" fmla="*/ 1237759 w 1435934"/>
              <a:gd name="connsiteY2" fmla="*/ 1613831 h 1613831"/>
              <a:gd name="connsiteX3" fmla="*/ 1254887 w 1435934"/>
              <a:gd name="connsiteY3" fmla="*/ 1598168 h 1613831"/>
              <a:gd name="connsiteX4" fmla="*/ 0 w 1435934"/>
              <a:gd name="connsiteY4" fmla="*/ 0 h 1613831"/>
              <a:gd name="connsiteX0" fmla="*/ 0 w 1435934"/>
              <a:gd name="connsiteY0" fmla="*/ 0 h 1598168"/>
              <a:gd name="connsiteX1" fmla="*/ 1435934 w 1435934"/>
              <a:gd name="connsiteY1" fmla="*/ 193134 h 1598168"/>
              <a:gd name="connsiteX2" fmla="*/ 1255105 w 1435934"/>
              <a:gd name="connsiteY2" fmla="*/ 1592146 h 1598168"/>
              <a:gd name="connsiteX3" fmla="*/ 1254887 w 1435934"/>
              <a:gd name="connsiteY3" fmla="*/ 1598168 h 1598168"/>
              <a:gd name="connsiteX4" fmla="*/ 0 w 1435934"/>
              <a:gd name="connsiteY4" fmla="*/ 0 h 1598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5934" h="1598168">
                <a:moveTo>
                  <a:pt x="0" y="0"/>
                </a:moveTo>
                <a:lnTo>
                  <a:pt x="1435934" y="193134"/>
                </a:lnTo>
                <a:lnTo>
                  <a:pt x="1255105" y="1592146"/>
                </a:lnTo>
                <a:cubicBezTo>
                  <a:pt x="1255032" y="1594153"/>
                  <a:pt x="1254960" y="1596161"/>
                  <a:pt x="1254887" y="1598168"/>
                </a:cubicBezTo>
                <a:lnTo>
                  <a:pt x="0" y="0"/>
                </a:lnTo>
                <a:close/>
              </a:path>
            </a:pathLst>
          </a:custGeom>
          <a:solidFill>
            <a:srgbClr val="FFE8C5">
              <a:alpha val="52941"/>
            </a:srgbClr>
          </a:solidFill>
          <a:ln w="28575" cap="flat" cmpd="sng" algn="ctr">
            <a:solidFill>
              <a:srgbClr val="FF99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0" i="1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Trebuchet MS" pitchFamily="34" charset="0"/>
              <a:cs typeface="Arial" pitchFamily="34" charset="0"/>
            </a:endParaRPr>
          </a:p>
        </p:txBody>
      </p:sp>
      <p:cxnSp>
        <p:nvCxnSpPr>
          <p:cNvPr id="107" name="Прямая соединительная линия 106"/>
          <p:cNvCxnSpPr/>
          <p:nvPr/>
        </p:nvCxnSpPr>
        <p:spPr bwMode="auto">
          <a:xfrm rot="10800000" flipV="1">
            <a:off x="1170669" y="3221491"/>
            <a:ext cx="2181225" cy="2143125"/>
          </a:xfrm>
          <a:prstGeom prst="line">
            <a:avLst/>
          </a:prstGeom>
          <a:noFill/>
          <a:ln w="381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43" name="Группа 142"/>
          <p:cNvGrpSpPr/>
          <p:nvPr/>
        </p:nvGrpSpPr>
        <p:grpSpPr>
          <a:xfrm>
            <a:off x="1147100" y="3900035"/>
            <a:ext cx="1517759" cy="1499163"/>
            <a:chOff x="1205157" y="3769406"/>
            <a:chExt cx="1517759" cy="1499163"/>
          </a:xfrm>
        </p:grpSpPr>
        <p:sp>
          <p:nvSpPr>
            <p:cNvPr id="144" name="Oval 952"/>
            <p:cNvSpPr>
              <a:spLocks noChangeArrowheads="1"/>
            </p:cNvSpPr>
            <p:nvPr/>
          </p:nvSpPr>
          <p:spPr bwMode="auto">
            <a:xfrm flipH="1" flipV="1">
              <a:off x="2648761" y="3769406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5" name="Oval 952"/>
            <p:cNvSpPr>
              <a:spLocks noChangeArrowheads="1"/>
            </p:cNvSpPr>
            <p:nvPr/>
          </p:nvSpPr>
          <p:spPr bwMode="auto">
            <a:xfrm flipH="1" flipV="1">
              <a:off x="2650916" y="5196569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6" name="Oval 952"/>
            <p:cNvSpPr>
              <a:spLocks noChangeArrowheads="1"/>
            </p:cNvSpPr>
            <p:nvPr/>
          </p:nvSpPr>
          <p:spPr bwMode="auto">
            <a:xfrm flipH="1" flipV="1">
              <a:off x="1205157" y="5192032"/>
              <a:ext cx="72000" cy="72000"/>
            </a:xfrm>
            <a:prstGeom prst="ellipse">
              <a:avLst/>
            </a:prstGeom>
            <a:solidFill>
              <a:srgbClr val="EA002D"/>
            </a:solidFill>
            <a:ln w="9525">
              <a:solidFill>
                <a:srgbClr val="99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aphicFrame>
        <p:nvGraphicFramePr>
          <p:cNvPr id="2" name="Object 24"/>
          <p:cNvGraphicFramePr>
            <a:graphicFrameLocks noChangeAspect="1"/>
          </p:cNvGraphicFramePr>
          <p:nvPr/>
        </p:nvGraphicFramePr>
        <p:xfrm>
          <a:off x="5777139" y="3921125"/>
          <a:ext cx="2420938" cy="2257425"/>
        </p:xfrm>
        <a:graphic>
          <a:graphicData uri="http://schemas.openxmlformats.org/presentationml/2006/ole">
            <p:oleObj spid="_x0000_s75863" name="Формула" r:id="rId9" imgW="1002960" imgH="939600" progId="Equation.3">
              <p:embed/>
            </p:oleObj>
          </a:graphicData>
        </a:graphic>
      </p:graphicFrame>
      <p:sp>
        <p:nvSpPr>
          <p:cNvPr id="135" name="Oval 952"/>
          <p:cNvSpPr>
            <a:spLocks noChangeArrowheads="1"/>
          </p:cNvSpPr>
          <p:nvPr/>
        </p:nvSpPr>
        <p:spPr bwMode="auto">
          <a:xfrm flipH="1" flipV="1">
            <a:off x="1142111" y="3897428"/>
            <a:ext cx="72000" cy="72000"/>
          </a:xfrm>
          <a:prstGeom prst="ellipse">
            <a:avLst/>
          </a:prstGeom>
          <a:solidFill>
            <a:srgbClr val="EA002D"/>
          </a:solidFill>
          <a:ln w="9525">
            <a:solidFill>
              <a:srgbClr val="99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75860" name="Object 23"/>
          <p:cNvGraphicFramePr>
            <a:graphicFrameLocks noChangeAspect="1"/>
          </p:cNvGraphicFramePr>
          <p:nvPr/>
        </p:nvGraphicFramePr>
        <p:xfrm>
          <a:off x="5408613" y="3722688"/>
          <a:ext cx="3313112" cy="1000125"/>
        </p:xfrm>
        <a:graphic>
          <a:graphicData uri="http://schemas.openxmlformats.org/presentationml/2006/ole">
            <p:oleObj spid="_x0000_s75860" name="Формула" r:id="rId10" imgW="1409400" imgH="419040" progId="Equation.3">
              <p:embed/>
            </p:oleObj>
          </a:graphicData>
        </a:graphic>
      </p:graphicFrame>
      <p:sp>
        <p:nvSpPr>
          <p:cNvPr id="152" name="AutoShape 224"/>
          <p:cNvSpPr>
            <a:spLocks noChangeArrowheads="1"/>
          </p:cNvSpPr>
          <p:nvPr/>
        </p:nvSpPr>
        <p:spPr bwMode="auto">
          <a:xfrm>
            <a:off x="5608179" y="4748437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53" name="Object 23"/>
          <p:cNvGraphicFramePr>
            <a:graphicFrameLocks noChangeAspect="1"/>
          </p:cNvGraphicFramePr>
          <p:nvPr/>
        </p:nvGraphicFramePr>
        <p:xfrm>
          <a:off x="6429829" y="4446135"/>
          <a:ext cx="1820862" cy="1001712"/>
        </p:xfrm>
        <a:graphic>
          <a:graphicData uri="http://schemas.openxmlformats.org/presentationml/2006/ole">
            <p:oleObj spid="_x0000_s75861" name="Формула" r:id="rId11" imgW="774360" imgH="419040" progId="Equation.3">
              <p:embed/>
            </p:oleObj>
          </a:graphicData>
        </a:graphic>
      </p:graphicFrame>
      <p:sp>
        <p:nvSpPr>
          <p:cNvPr id="154" name="AutoShape 224"/>
          <p:cNvSpPr>
            <a:spLocks noChangeArrowheads="1"/>
          </p:cNvSpPr>
          <p:nvPr/>
        </p:nvSpPr>
        <p:spPr bwMode="auto">
          <a:xfrm>
            <a:off x="5593665" y="5532208"/>
            <a:ext cx="685800" cy="431800"/>
          </a:xfrm>
          <a:prstGeom prst="rightArrow">
            <a:avLst>
              <a:gd name="adj1" fmla="val 50000"/>
              <a:gd name="adj2" fmla="val 39706"/>
            </a:avLst>
          </a:prstGeom>
          <a:gradFill rotWithShape="1">
            <a:gsLst>
              <a:gs pos="0">
                <a:schemeClr val="bg1">
                  <a:alpha val="59000"/>
                </a:schemeClr>
              </a:gs>
              <a:gs pos="50000">
                <a:srgbClr val="990000">
                  <a:alpha val="44000"/>
                </a:srgbClr>
              </a:gs>
              <a:gs pos="100000">
                <a:schemeClr val="bg1">
                  <a:alpha val="59000"/>
                </a:schemeClr>
              </a:gs>
            </a:gsLst>
            <a:lin ang="18900000" scaled="1"/>
          </a:gradFill>
          <a:ln w="9525" algn="ctr">
            <a:solidFill>
              <a:srgbClr val="990000"/>
            </a:solidFill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ru-RU"/>
          </a:p>
        </p:txBody>
      </p:sp>
      <p:graphicFrame>
        <p:nvGraphicFramePr>
          <p:cNvPr id="155" name="Object 23"/>
          <p:cNvGraphicFramePr>
            <a:graphicFrameLocks noChangeAspect="1"/>
          </p:cNvGraphicFramePr>
          <p:nvPr/>
        </p:nvGraphicFramePr>
        <p:xfrm>
          <a:off x="6415315" y="5229906"/>
          <a:ext cx="1820862" cy="1001712"/>
        </p:xfrm>
        <a:graphic>
          <a:graphicData uri="http://schemas.openxmlformats.org/presentationml/2006/ole">
            <p:oleObj spid="_x0000_s75862" name="Формула" r:id="rId12" imgW="774360" imgH="419040" progId="Equation.3">
              <p:embed/>
            </p:oleObj>
          </a:graphicData>
        </a:graphic>
      </p:graphicFrame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5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8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"/>
                            </p:stCondLst>
                            <p:childTnLst>
                              <p:par>
                                <p:cTn id="80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5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75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2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000"/>
                            </p:stCondLst>
                            <p:childTnLst>
                              <p:par>
                                <p:cTn id="124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0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</p:childTnLst>
        </p:cTn>
      </p:par>
    </p:tnLst>
    <p:bldLst>
      <p:bldP spid="90" grpId="0"/>
      <p:bldP spid="126" grpId="0"/>
      <p:bldP spid="128" grpId="0" animBg="1"/>
      <p:bldP spid="129" grpId="0" animBg="1"/>
      <p:bldP spid="147" grpId="0" animBg="1"/>
      <p:bldP spid="148" grpId="0" animBg="1"/>
      <p:bldP spid="157" grpId="0" animBg="1"/>
      <p:bldP spid="135" grpId="0" animBg="1"/>
      <p:bldP spid="152" grpId="0" animBg="1"/>
      <p:bldP spid="1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4"/>
          <p:cNvSpPr>
            <a:spLocks noChangeArrowheads="1"/>
          </p:cNvSpPr>
          <p:nvPr/>
        </p:nvSpPr>
        <p:spPr bwMode="auto">
          <a:xfrm>
            <a:off x="203200" y="189140"/>
            <a:ext cx="8745084" cy="6472918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CCECFF"/>
              </a:gs>
              <a:gs pos="50000">
                <a:srgbClr val="FFFFFF"/>
              </a:gs>
              <a:gs pos="100000">
                <a:srgbClr val="CCECFF"/>
              </a:gs>
            </a:gsLst>
            <a:lin ang="5400000" scaled="1"/>
          </a:gradFill>
          <a:ln w="38100" cmpd="dbl">
            <a:solidFill>
              <a:srgbClr val="003366"/>
            </a:solidFill>
            <a:round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400">
                <a:solidFill>
                  <a:schemeClr val="tx2"/>
                </a:solidFill>
                <a:latin typeface="Times New Roman" pitchFamily="18" charset="0"/>
              </a:rPr>
              <a:t> </a:t>
            </a: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r>
              <a:rPr lang="ru-RU" sz="2400" i="0">
                <a:solidFill>
                  <a:schemeClr val="tx2"/>
                </a:solidFill>
                <a:latin typeface="Arial Unicode MS" pitchFamily="34" charset="-128"/>
              </a:rPr>
              <a:t>                                                     </a:t>
            </a: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 i="0">
              <a:solidFill>
                <a:schemeClr val="tx2"/>
              </a:solidFill>
              <a:latin typeface="Arial Unicode MS" pitchFamily="34" charset="-128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lnSpc>
                <a:spcPct val="80000"/>
              </a:lnSpc>
            </a:pPr>
            <a:endParaRPr lang="ru-RU" sz="24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9089" name="Rectangle 4"/>
          <p:cNvSpPr>
            <a:spLocks noChangeArrowheads="1"/>
          </p:cNvSpPr>
          <p:nvPr/>
        </p:nvSpPr>
        <p:spPr bwMode="auto">
          <a:xfrm>
            <a:off x="268968" y="1266187"/>
            <a:ext cx="8613775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3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3"/>
              </a:rPr>
              <a:t>://www.alleng.ru/d/math/math440.htm</a:t>
            </a:r>
            <a:r>
              <a:rPr lang="ru-RU" i="0" dirty="0">
                <a:latin typeface="Arial" charset="0"/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>
                <a:latin typeface="Arial" charset="0"/>
              </a:rPr>
              <a:t>Открытый банк заданий по математике </a:t>
            </a:r>
            <a:r>
              <a:rPr lang="ru-RU" sz="1800" i="0" dirty="0">
                <a:solidFill>
                  <a:schemeClr val="tx1"/>
                </a:solidFill>
                <a:hlinkClick r:id="rId4"/>
              </a:rPr>
              <a:t>http://www.mathege.ru:8080/or/ege/ShowProblems.html?posMask=8&amp;showProto=true</a:t>
            </a:r>
            <a:r>
              <a:rPr lang="ru-RU" i="0" dirty="0">
                <a:latin typeface="Arial" charset="0"/>
              </a:rPr>
              <a:t> </a:t>
            </a:r>
            <a:endParaRPr lang="ru-RU" sz="1800" i="0" dirty="0">
              <a:solidFill>
                <a:schemeClr val="tx1"/>
              </a:solidFill>
            </a:endParaRPr>
          </a:p>
          <a:p>
            <a:pPr marL="342900" indent="-342900" eaLnBrk="0" hangingPunct="0">
              <a:buFontTx/>
              <a:buAutoNum type="arabicPeriod"/>
              <a:tabLst>
                <a:tab pos="228600" algn="l"/>
              </a:tabLst>
            </a:pPr>
            <a:r>
              <a:rPr lang="ru-RU" sz="1800" i="0" dirty="0" smtClean="0">
                <a:solidFill>
                  <a:schemeClr val="tx1"/>
                </a:solidFill>
                <a:hlinkClick r:id="rId5"/>
              </a:rPr>
              <a:t>http</a:t>
            </a:r>
            <a:r>
              <a:rPr lang="ru-RU" sz="1800" i="0" dirty="0">
                <a:solidFill>
                  <a:schemeClr val="tx1"/>
                </a:solidFill>
                <a:hlinkClick r:id="rId5"/>
              </a:rPr>
              <a:t>://office.microsoft.com/ru-ru/images/MC900434393.aspx</a:t>
            </a:r>
            <a:r>
              <a:rPr lang="ru-RU" sz="1800" i="0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9090" name="Rectangle 5"/>
          <p:cNvSpPr>
            <a:spLocks noChangeArrowheads="1"/>
          </p:cNvSpPr>
          <p:nvPr/>
        </p:nvSpPr>
        <p:spPr bwMode="auto">
          <a:xfrm>
            <a:off x="1782990" y="378052"/>
            <a:ext cx="611028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tx2"/>
                </a:solidFill>
                <a:latin typeface="Times New Roman" pitchFamily="18" charset="0"/>
              </a:rPr>
              <a:t>Литература и Интернет-ресурсы</a:t>
            </a:r>
          </a:p>
        </p:txBody>
      </p:sp>
      <p:sp>
        <p:nvSpPr>
          <p:cNvPr id="24583" name="AutoShape 7">
            <a:hlinkClick r:id="rId6" action="ppaction://hlinksldjump"/>
          </p:cNvPr>
          <p:cNvSpPr>
            <a:spLocks noChangeArrowheads="1"/>
          </p:cNvSpPr>
          <p:nvPr/>
        </p:nvSpPr>
        <p:spPr bwMode="auto">
          <a:xfrm flipH="1">
            <a:off x="8145917" y="6088063"/>
            <a:ext cx="738187" cy="493712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50000">
                <a:srgbClr val="FFFFFF"/>
              </a:gs>
              <a:gs pos="100000">
                <a:schemeClr val="bg1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endParaRPr lang="ru-RU">
              <a:cs typeface="Arial" pitchFamily="34" charset="0"/>
            </a:endParaRPr>
          </a:p>
        </p:txBody>
      </p:sp>
      <p:pic>
        <p:nvPicPr>
          <p:cNvPr id="89094" name="Picture 10" descr="0043439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241267" y="2515507"/>
            <a:ext cx="423863" cy="27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5" name="Picture 13" descr="440_small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465309" y="1358447"/>
            <a:ext cx="27146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2624819" y="6009595"/>
            <a:ext cx="439735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chemeClr val="tx2"/>
                </a:solidFill>
                <a:latin typeface="Times New Roman" pitchFamily="18" charset="0"/>
                <a:hlinkClick r:id="rId9"/>
              </a:rPr>
              <a:t>http://larivkov-geo.ucoz.ru/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ru-RU" sz="2800" dirty="0">
              <a:solidFill>
                <a:schemeClr val="tx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Office Theme">
  <a:themeElements>
    <a:clrScheme name="1_Office Theme 14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000099"/>
      </a:hlink>
      <a:folHlink>
        <a:srgbClr val="333399"/>
      </a:folHlink>
    </a:clrScheme>
    <a:fontScheme name="1_Office Theme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1_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Office Theme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Office Theme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3">
      <a:dk1>
        <a:srgbClr val="000000"/>
      </a:dk1>
      <a:lt1>
        <a:srgbClr val="CBF0FF"/>
      </a:lt1>
      <a:dk2>
        <a:srgbClr val="00295B"/>
      </a:dk2>
      <a:lt2>
        <a:srgbClr val="808080"/>
      </a:lt2>
      <a:accent1>
        <a:srgbClr val="6DC9EE"/>
      </a:accent1>
      <a:accent2>
        <a:srgbClr val="CCCCFF"/>
      </a:accent2>
      <a:accent3>
        <a:srgbClr val="E2F6FF"/>
      </a:accent3>
      <a:accent4>
        <a:srgbClr val="000000"/>
      </a:accent4>
      <a:accent5>
        <a:srgbClr val="BAE1F5"/>
      </a:accent5>
      <a:accent6>
        <a:srgbClr val="B9B9E7"/>
      </a:accent6>
      <a:hlink>
        <a:srgbClr val="3333CC"/>
      </a:hlink>
      <a:folHlink>
        <a:srgbClr val="AF67FF"/>
      </a:folHlink>
    </a:clrScheme>
    <a:fontScheme name="Оформление по умолчанию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1" fontAlgn="base" latinLnBrk="0" hangingPunct="1">
          <a:lnSpc>
            <a:spcPct val="8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2000" b="0" i="1" u="none" strike="noStrike" cap="none" normalizeH="0" baseline="0" smtClean="0">
            <a:ln>
              <a:noFill/>
            </a:ln>
            <a:solidFill>
              <a:srgbClr val="000000"/>
            </a:solidFill>
            <a:effectLst/>
            <a:latin typeface="Trebuchet MS" pitchFamily="34" charset="0"/>
            <a:cs typeface="Arial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3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14">
        <a:dk1>
          <a:srgbClr val="000000"/>
        </a:dk1>
        <a:lt1>
          <a:srgbClr val="CBF0FF"/>
        </a:lt1>
        <a:dk2>
          <a:srgbClr val="00295B"/>
        </a:dk2>
        <a:lt2>
          <a:srgbClr val="808080"/>
        </a:lt2>
        <a:accent1>
          <a:srgbClr val="6DC9EE"/>
        </a:accent1>
        <a:accent2>
          <a:srgbClr val="CCCCFF"/>
        </a:accent2>
        <a:accent3>
          <a:srgbClr val="E2F6FF"/>
        </a:accent3>
        <a:accent4>
          <a:srgbClr val="000000"/>
        </a:accent4>
        <a:accent5>
          <a:srgbClr val="BAE1F5"/>
        </a:accent5>
        <a:accent6>
          <a:srgbClr val="B9B9E7"/>
        </a:accent6>
        <a:hlink>
          <a:srgbClr val="000099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Ковальчук Л. И. В2 Тест с разбором</Template>
  <TotalTime>0</TotalTime>
  <Words>68</Words>
  <Application>Microsoft Office PowerPoint</Application>
  <PresentationFormat>Экран (4:3)</PresentationFormat>
  <Paragraphs>54</Paragraphs>
  <Slides>2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1_Office Theme</vt:lpstr>
      <vt:lpstr>Оформление по умолчанию</vt:lpstr>
      <vt:lpstr>Формула</vt:lpstr>
      <vt:lpstr>Microsoft Equation 3.0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lastModifiedBy/>
  <cp:revision>286</cp:revision>
  <dcterms:created xsi:type="dcterms:W3CDTF">2010-09-05T14:23:09Z</dcterms:created>
  <dcterms:modified xsi:type="dcterms:W3CDTF">2011-09-01T16:47:13Z</dcterms:modified>
</cp:coreProperties>
</file>