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9" r:id="rId1"/>
    <p:sldMasterId id="2147483650" r:id="rId2"/>
  </p:sldMasterIdLst>
  <p:notesMasterIdLst>
    <p:notesMasterId r:id="rId8"/>
  </p:notesMasterIdLst>
  <p:sldIdLst>
    <p:sldId id="299" r:id="rId3"/>
    <p:sldId id="304" r:id="rId4"/>
    <p:sldId id="305" r:id="rId5"/>
    <p:sldId id="306" r:id="rId6"/>
    <p:sldId id="278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5pPr>
    <a:lvl6pPr marL="22860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6pPr>
    <a:lvl7pPr marL="27432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7pPr>
    <a:lvl8pPr marL="32004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8pPr>
    <a:lvl9pPr marL="36576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FFFFFF"/>
    <a:srgbClr val="FF9900"/>
    <a:srgbClr val="00CC00"/>
    <a:srgbClr val="000080"/>
    <a:srgbClr val="000073"/>
    <a:srgbClr val="FFFFCC"/>
    <a:srgbClr val="008000"/>
    <a:srgbClr val="002060"/>
    <a:srgbClr val="FFFF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18" autoAdjust="0"/>
    <p:restoredTop sz="99821" autoAdjust="0"/>
  </p:normalViewPr>
  <p:slideViewPr>
    <p:cSldViewPr snapToGrid="0">
      <p:cViewPr>
        <p:scale>
          <a:sx n="66" d="100"/>
          <a:sy n="66" d="100"/>
        </p:scale>
        <p:origin x="-1566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image" Target="../media/image3.wmf"/><Relationship Id="rId7" Type="http://schemas.openxmlformats.org/officeDocument/2006/relationships/image" Target="../media/image21.wmf"/><Relationship Id="rId2" Type="http://schemas.openxmlformats.org/officeDocument/2006/relationships/image" Target="../media/image2.wmf"/><Relationship Id="rId1" Type="http://schemas.openxmlformats.org/officeDocument/2006/relationships/image" Target="../media/image17.wmf"/><Relationship Id="rId6" Type="http://schemas.openxmlformats.org/officeDocument/2006/relationships/image" Target="../media/image20.wmf"/><Relationship Id="rId11" Type="http://schemas.openxmlformats.org/officeDocument/2006/relationships/image" Target="../media/image25.wmf"/><Relationship Id="rId5" Type="http://schemas.openxmlformats.org/officeDocument/2006/relationships/image" Target="../media/image19.wmf"/><Relationship Id="rId10" Type="http://schemas.openxmlformats.org/officeDocument/2006/relationships/image" Target="../media/image24.wmf"/><Relationship Id="rId4" Type="http://schemas.openxmlformats.org/officeDocument/2006/relationships/image" Target="../media/image18.wmf"/><Relationship Id="rId9" Type="http://schemas.openxmlformats.org/officeDocument/2006/relationships/image" Target="../media/image23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3" Type="http://schemas.openxmlformats.org/officeDocument/2006/relationships/image" Target="../media/image3.wmf"/><Relationship Id="rId7" Type="http://schemas.openxmlformats.org/officeDocument/2006/relationships/image" Target="../media/image29.wmf"/><Relationship Id="rId2" Type="http://schemas.openxmlformats.org/officeDocument/2006/relationships/image" Target="../media/image2.wmf"/><Relationship Id="rId1" Type="http://schemas.openxmlformats.org/officeDocument/2006/relationships/image" Target="../media/image17.wmf"/><Relationship Id="rId6" Type="http://schemas.openxmlformats.org/officeDocument/2006/relationships/image" Target="../media/image28.wmf"/><Relationship Id="rId11" Type="http://schemas.openxmlformats.org/officeDocument/2006/relationships/image" Target="../media/image25.wmf"/><Relationship Id="rId5" Type="http://schemas.openxmlformats.org/officeDocument/2006/relationships/image" Target="../media/image27.wmf"/><Relationship Id="rId10" Type="http://schemas.openxmlformats.org/officeDocument/2006/relationships/image" Target="../media/image32.wmf"/><Relationship Id="rId4" Type="http://schemas.openxmlformats.org/officeDocument/2006/relationships/image" Target="../media/image26.wmf"/><Relationship Id="rId9" Type="http://schemas.openxmlformats.org/officeDocument/2006/relationships/image" Target="../media/image31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image" Target="../media/image3.wmf"/><Relationship Id="rId7" Type="http://schemas.openxmlformats.org/officeDocument/2006/relationships/image" Target="../media/image36.wmf"/><Relationship Id="rId12" Type="http://schemas.openxmlformats.org/officeDocument/2006/relationships/image" Target="../media/image41.wmf"/><Relationship Id="rId2" Type="http://schemas.openxmlformats.org/officeDocument/2006/relationships/image" Target="../media/image2.wmf"/><Relationship Id="rId1" Type="http://schemas.openxmlformats.org/officeDocument/2006/relationships/image" Target="../media/image33.wmf"/><Relationship Id="rId6" Type="http://schemas.openxmlformats.org/officeDocument/2006/relationships/image" Target="../media/image35.wmf"/><Relationship Id="rId11" Type="http://schemas.openxmlformats.org/officeDocument/2006/relationships/image" Target="../media/image40.wmf"/><Relationship Id="rId5" Type="http://schemas.openxmlformats.org/officeDocument/2006/relationships/image" Target="../media/image34.wmf"/><Relationship Id="rId10" Type="http://schemas.openxmlformats.org/officeDocument/2006/relationships/image" Target="../media/image39.wmf"/><Relationship Id="rId4" Type="http://schemas.openxmlformats.org/officeDocument/2006/relationships/image" Target="../media/image25.wmf"/><Relationship Id="rId9" Type="http://schemas.openxmlformats.org/officeDocument/2006/relationships/image" Target="../media/image3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55B7F3-CA58-4986-A065-E8B978B16CC1}" type="datetimeFigureOut">
              <a:rPr lang="ru-RU" smtClean="0"/>
              <a:pPr/>
              <a:t>17.09.2011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B755FB-D9EF-4486-BEB2-AE94BA864F1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755FB-D9EF-4486-BEB2-AE94BA864F1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755FB-D9EF-4486-BEB2-AE94BA864F1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755FB-D9EF-4486-BEB2-AE94BA864F18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755FB-D9EF-4486-BEB2-AE94BA864F18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755FB-D9EF-4486-BEB2-AE94BA864F18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38A05C-E1FD-4F16-87DA-099288C487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7B740C-5282-4B9A-867A-51287C6BC5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F658E-69F2-4F41-B161-AC76809E70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55D90A-EE95-4689-AF9F-47BAA37942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BF4A54-BF49-4450-922C-5089469C8A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86B876-99B5-4083-ABA7-20DA762F1B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85D86A-D403-4ABB-8659-40AA5C7CAB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32344-B339-458C-97D8-2C7DAF5A35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C0C55D-33EE-4279-AE51-AF3E6F7E35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EF5030-BB89-4902-A4F7-32AC9008D9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B0882-B312-4CD1-984E-2D0F6B99B8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7169C6-D346-497B-B733-AF08674EA3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0F1021-9F19-4BD0-A589-CFC41A355E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D39440-FA01-41D6-ADCF-6F0CC84683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CA7ABB-04A7-4B06-A3CD-D6B3858488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338F92-9CC7-41E7-A363-A4C5464A45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772100-0B14-4E73-ADD9-7A6388ACB6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1D6BC-A8E9-4287-9241-2808880D34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28C495-594F-4C40-93EB-F963CB3FE0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8805FC-5BC7-4D81-BA66-3FC664F91A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AutoShape 4"/>
          <p:cNvSpPr>
            <a:spLocks noChangeArrowheads="1"/>
          </p:cNvSpPr>
          <p:nvPr userDrawn="1"/>
        </p:nvSpPr>
        <p:spPr bwMode="auto">
          <a:xfrm>
            <a:off x="174625" y="174626"/>
            <a:ext cx="8751661" cy="647291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ECFF"/>
              </a:gs>
              <a:gs pos="50000">
                <a:srgbClr val="FFFFFF"/>
              </a:gs>
              <a:gs pos="100000">
                <a:srgbClr val="CCECFF"/>
              </a:gs>
            </a:gsLst>
            <a:lin ang="5400000" scaled="1"/>
          </a:gradFill>
          <a:ln w="38100" cmpd="dbl">
            <a:solidFill>
              <a:srgbClr val="0033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>
                <a:solidFill>
                  <a:schemeClr val="tx2"/>
                </a:solidFill>
                <a:latin typeface="Times New Roman" pitchFamily="18" charset="0"/>
              </a:rPr>
              <a:t> </a:t>
            </a: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r>
              <a:rPr lang="ru-RU" sz="2400" i="0">
                <a:solidFill>
                  <a:schemeClr val="tx2"/>
                </a:solidFill>
                <a:latin typeface="Arial Unicode MS" pitchFamily="34" charset="-128"/>
              </a:rPr>
              <a:t>                                                     </a:t>
            </a: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5D2737-C256-4003-A571-3D8ADB61FC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8E258D-20EB-4BF9-A809-4EAFBC34C4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1400" i="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fld id="{A75A23BC-AA39-4438-8AD4-441B8B67F9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1400" i="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fld id="{B2BE6AD7-3206-4D2C-B98D-59C457A43D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0" r:id="rId3"/>
    <p:sldLayoutId id="2147483669" r:id="rId4"/>
    <p:sldLayoutId id="2147483668" r:id="rId5"/>
    <p:sldLayoutId id="2147483667" r:id="rId6"/>
    <p:sldLayoutId id="2147483666" r:id="rId7"/>
    <p:sldLayoutId id="2147483665" r:id="rId8"/>
    <p:sldLayoutId id="2147483664" r:id="rId9"/>
    <p:sldLayoutId id="2147483663" r:id="rId10"/>
    <p:sldLayoutId id="2147483662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oleObject" Target="../embeddings/oleObject8.bin"/><Relationship Id="rId18" Type="http://schemas.openxmlformats.org/officeDocument/2006/relationships/oleObject" Target="../embeddings/oleObject13.bin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3.bin"/><Relationship Id="rId12" Type="http://schemas.openxmlformats.org/officeDocument/2006/relationships/oleObject" Target="../embeddings/oleObject7.bin"/><Relationship Id="rId17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1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6.bin"/><Relationship Id="rId5" Type="http://schemas.openxmlformats.org/officeDocument/2006/relationships/image" Target="../media/image16.wmf"/><Relationship Id="rId15" Type="http://schemas.openxmlformats.org/officeDocument/2006/relationships/oleObject" Target="../embeddings/oleObject10.bin"/><Relationship Id="rId10" Type="http://schemas.openxmlformats.org/officeDocument/2006/relationships/oleObject" Target="../embeddings/oleObject5.bin"/><Relationship Id="rId19" Type="http://schemas.openxmlformats.org/officeDocument/2006/relationships/oleObject" Target="../embeddings/oleObject14.bin"/><Relationship Id="rId4" Type="http://schemas.openxmlformats.org/officeDocument/2006/relationships/oleObject" Target="../embeddings/oleObject1.bin"/><Relationship Id="rId9" Type="http://schemas.openxmlformats.org/officeDocument/2006/relationships/slide" Target="slide2.xml"/><Relationship Id="rId14" Type="http://schemas.openxmlformats.org/officeDocument/2006/relationships/oleObject" Target="../embeddings/oleObject9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13" Type="http://schemas.openxmlformats.org/officeDocument/2006/relationships/oleObject" Target="../embeddings/oleObject22.bin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16.bin"/><Relationship Id="rId12" Type="http://schemas.openxmlformats.org/officeDocument/2006/relationships/oleObject" Target="../embeddings/oleObject21.bin"/><Relationship Id="rId17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5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5.bin"/><Relationship Id="rId11" Type="http://schemas.openxmlformats.org/officeDocument/2006/relationships/oleObject" Target="../embeddings/oleObject20.bin"/><Relationship Id="rId5" Type="http://schemas.openxmlformats.org/officeDocument/2006/relationships/slide" Target="slide3.xml"/><Relationship Id="rId15" Type="http://schemas.openxmlformats.org/officeDocument/2006/relationships/oleObject" Target="../embeddings/oleObject24.bin"/><Relationship Id="rId10" Type="http://schemas.openxmlformats.org/officeDocument/2006/relationships/oleObject" Target="../embeddings/oleObject19.bin"/><Relationship Id="rId4" Type="http://schemas.openxmlformats.org/officeDocument/2006/relationships/image" Target="../media/image16.wmf"/><Relationship Id="rId9" Type="http://schemas.openxmlformats.org/officeDocument/2006/relationships/oleObject" Target="../embeddings/oleObject18.bin"/><Relationship Id="rId14" Type="http://schemas.openxmlformats.org/officeDocument/2006/relationships/oleObject" Target="../embeddings/oleObject23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13" Type="http://schemas.openxmlformats.org/officeDocument/2006/relationships/oleObject" Target="../embeddings/oleObject34.bin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28.bin"/><Relationship Id="rId12" Type="http://schemas.openxmlformats.org/officeDocument/2006/relationships/oleObject" Target="../embeddings/oleObject33.bin"/><Relationship Id="rId17" Type="http://schemas.openxmlformats.org/officeDocument/2006/relationships/oleObject" Target="../embeddings/oleObject38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7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7.bin"/><Relationship Id="rId11" Type="http://schemas.openxmlformats.org/officeDocument/2006/relationships/oleObject" Target="../embeddings/oleObject32.bin"/><Relationship Id="rId5" Type="http://schemas.openxmlformats.org/officeDocument/2006/relationships/slide" Target="slide4.xml"/><Relationship Id="rId15" Type="http://schemas.openxmlformats.org/officeDocument/2006/relationships/oleObject" Target="../embeddings/oleObject36.bin"/><Relationship Id="rId10" Type="http://schemas.openxmlformats.org/officeDocument/2006/relationships/oleObject" Target="../embeddings/oleObject31.bin"/><Relationship Id="rId4" Type="http://schemas.openxmlformats.org/officeDocument/2006/relationships/image" Target="../media/image16.wmf"/><Relationship Id="rId9" Type="http://schemas.openxmlformats.org/officeDocument/2006/relationships/oleObject" Target="../embeddings/oleObject30.bin"/><Relationship Id="rId14" Type="http://schemas.openxmlformats.org/officeDocument/2006/relationships/oleObject" Target="../embeddings/oleObject35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13" Type="http://schemas.openxmlformats.org/officeDocument/2006/relationships/oleObject" Target="../embeddings/oleObject45.bin"/><Relationship Id="rId18" Type="http://schemas.openxmlformats.org/officeDocument/2006/relationships/oleObject" Target="../embeddings/oleObject50.bin"/><Relationship Id="rId3" Type="http://schemas.openxmlformats.org/officeDocument/2006/relationships/notesSlide" Target="../notesSlides/notesSlide4.xml"/><Relationship Id="rId7" Type="http://schemas.openxmlformats.org/officeDocument/2006/relationships/slide" Target="slide1.xml"/><Relationship Id="rId12" Type="http://schemas.openxmlformats.org/officeDocument/2006/relationships/oleObject" Target="../embeddings/oleObject44.bin"/><Relationship Id="rId17" Type="http://schemas.openxmlformats.org/officeDocument/2006/relationships/oleObject" Target="../embeddings/oleObject49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8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16.wmf"/><Relationship Id="rId11" Type="http://schemas.openxmlformats.org/officeDocument/2006/relationships/oleObject" Target="../embeddings/oleObject43.bin"/><Relationship Id="rId5" Type="http://schemas.openxmlformats.org/officeDocument/2006/relationships/oleObject" Target="../embeddings/oleObject40.bin"/><Relationship Id="rId15" Type="http://schemas.openxmlformats.org/officeDocument/2006/relationships/oleObject" Target="../embeddings/oleObject47.bin"/><Relationship Id="rId10" Type="http://schemas.openxmlformats.org/officeDocument/2006/relationships/oleObject" Target="../embeddings/oleObject42.bin"/><Relationship Id="rId19" Type="http://schemas.openxmlformats.org/officeDocument/2006/relationships/oleObject" Target="../embeddings/oleObject51.bin"/><Relationship Id="rId4" Type="http://schemas.openxmlformats.org/officeDocument/2006/relationships/oleObject" Target="../embeddings/oleObject39.bin"/><Relationship Id="rId9" Type="http://schemas.openxmlformats.org/officeDocument/2006/relationships/oleObject" Target="../embeddings/oleObject41.bin"/><Relationship Id="rId14" Type="http://schemas.openxmlformats.org/officeDocument/2006/relationships/oleObject" Target="../embeddings/oleObject46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ipi.ru/binaries/1175/matEGE2012.zip" TargetMode="External"/><Relationship Id="rId7" Type="http://schemas.openxmlformats.org/officeDocument/2006/relationships/hyperlink" Target="http://larivkov-geo.ucoz.ru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wmf"/><Relationship Id="rId5" Type="http://schemas.openxmlformats.org/officeDocument/2006/relationships/slide" Target="slide1.xml"/><Relationship Id="rId4" Type="http://schemas.openxmlformats.org/officeDocument/2006/relationships/hyperlink" Target="http://office.microsoft.com/ru-ru/images/MC900434393.asp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2"/>
          <p:cNvGraphicFramePr>
            <a:graphicFrameLocks noGrp="1"/>
          </p:cNvGraphicFramePr>
          <p:nvPr/>
        </p:nvGraphicFramePr>
        <p:xfrm>
          <a:off x="187325" y="178254"/>
          <a:ext cx="2265589" cy="457200"/>
        </p:xfrm>
        <a:graphic>
          <a:graphicData uri="http://schemas.openxmlformats.org/drawingml/2006/table">
            <a:tbl>
              <a:tblPr/>
              <a:tblGrid>
                <a:gridCol w="2265589"/>
              </a:tblGrid>
              <a:tr h="2762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 С1 ЕГЭ 2012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9BDAF3"/>
                        </a:gs>
                        <a:gs pos="50000">
                          <a:srgbClr val="FFFFFF"/>
                        </a:gs>
                        <a:gs pos="100000">
                          <a:srgbClr val="9BDAF3"/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6" name="Rectangle 3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83356" y="176213"/>
            <a:ext cx="2271600" cy="460800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square" tIns="36000" bIns="18000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ru-RU" sz="2400" i="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sp>
        <p:nvSpPr>
          <p:cNvPr id="7" name="Rectangle 98"/>
          <p:cNvSpPr>
            <a:spLocks noChangeArrowheads="1"/>
          </p:cNvSpPr>
          <p:nvPr/>
        </p:nvSpPr>
        <p:spPr bwMode="auto">
          <a:xfrm>
            <a:off x="2525486" y="78921"/>
            <a:ext cx="6618514" cy="149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400" dirty="0" smtClean="0"/>
              <a:t>Решите уравнение</a:t>
            </a:r>
          </a:p>
          <a:p>
            <a:pPr>
              <a:lnSpc>
                <a:spcPct val="130000"/>
              </a:lnSpc>
            </a:pPr>
            <a:r>
              <a:rPr lang="ru-RU" sz="2400" dirty="0" smtClean="0"/>
              <a:t>                                    , и найдите корни, принадлежащие отрезку              . </a:t>
            </a:r>
          </a:p>
        </p:txBody>
      </p:sp>
      <p:sp>
        <p:nvSpPr>
          <p:cNvPr id="58" name="Rectangle 39"/>
          <p:cNvSpPr>
            <a:spLocks noChangeArrowheads="1"/>
          </p:cNvSpPr>
          <p:nvPr/>
        </p:nvSpPr>
        <p:spPr bwMode="auto">
          <a:xfrm>
            <a:off x="495754" y="3045959"/>
            <a:ext cx="23038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Замена: </a:t>
            </a:r>
            <a:r>
              <a:rPr lang="en-US" sz="2400" dirty="0" err="1" smtClean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cosx</a:t>
            </a:r>
            <a:r>
              <a:rPr lang="en-US" sz="2400" dirty="0" smtClean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 = t</a:t>
            </a:r>
            <a:endParaRPr lang="ru-RU" sz="2400" dirty="0">
              <a:solidFill>
                <a:srgbClr val="0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9" name="Object 42"/>
          <p:cNvGraphicFramePr>
            <a:graphicFrameLocks/>
          </p:cNvGraphicFramePr>
          <p:nvPr/>
        </p:nvGraphicFramePr>
        <p:xfrm>
          <a:off x="2666545" y="519001"/>
          <a:ext cx="3259138" cy="488950"/>
        </p:xfrm>
        <a:graphic>
          <a:graphicData uri="http://schemas.openxmlformats.org/presentationml/2006/ole">
            <p:oleObj spid="_x0000_s132153" name="Формула" r:id="rId4" imgW="1346040" imgH="203040" progId="Equation.3">
              <p:embed/>
            </p:oleObj>
          </a:graphicData>
        </a:graphic>
      </p:graphicFrame>
      <p:sp>
        <p:nvSpPr>
          <p:cNvPr id="60" name="Rectangle 43"/>
          <p:cNvSpPr>
            <a:spLocks noChangeArrowheads="1"/>
          </p:cNvSpPr>
          <p:nvPr/>
        </p:nvSpPr>
        <p:spPr bwMode="auto">
          <a:xfrm>
            <a:off x="428172" y="3555773"/>
            <a:ext cx="299787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dirty="0" smtClean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Решаем квадратное </a:t>
            </a:r>
          </a:p>
          <a:p>
            <a:pPr algn="ctr"/>
            <a:r>
              <a:rPr lang="ru-RU" sz="2400" dirty="0" smtClean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уравнение:</a:t>
            </a:r>
            <a:endParaRPr lang="ru-RU" sz="2400" dirty="0">
              <a:solidFill>
                <a:srgbClr val="0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7" name="Rectangle 135"/>
          <p:cNvSpPr>
            <a:spLocks noChangeArrowheads="1"/>
          </p:cNvSpPr>
          <p:nvPr/>
        </p:nvSpPr>
        <p:spPr bwMode="auto">
          <a:xfrm>
            <a:off x="485324" y="4261079"/>
            <a:ext cx="305384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dirty="0" smtClean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Выполняем обратную</a:t>
            </a:r>
          </a:p>
          <a:p>
            <a:pPr algn="ctr"/>
            <a:r>
              <a:rPr lang="ru-RU" sz="2400" dirty="0" smtClean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замену:</a:t>
            </a:r>
            <a:endParaRPr lang="ru-RU" sz="2400" dirty="0">
              <a:solidFill>
                <a:srgbClr val="0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183"/>
          <p:cNvSpPr>
            <a:spLocks noChangeArrowheads="1"/>
          </p:cNvSpPr>
          <p:nvPr/>
        </p:nvSpPr>
        <p:spPr bwMode="auto">
          <a:xfrm>
            <a:off x="3648530" y="1521733"/>
            <a:ext cx="1619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Решение.</a:t>
            </a:r>
            <a:endParaRPr lang="ru-RU" sz="2400" dirty="0">
              <a:solidFill>
                <a:srgbClr val="000080"/>
              </a:solidFill>
              <a:latin typeface="Times New Roman" pitchFamily="18" charset="0"/>
            </a:endParaRPr>
          </a:p>
        </p:txBody>
      </p:sp>
      <p:pic>
        <p:nvPicPr>
          <p:cNvPr id="36" name="Picture 103" descr="0043439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9576" y="794542"/>
            <a:ext cx="1652587" cy="1128712"/>
          </a:xfrm>
          <a:prstGeom prst="rect">
            <a:avLst/>
          </a:prstGeom>
          <a:noFill/>
        </p:spPr>
      </p:pic>
      <p:graphicFrame>
        <p:nvGraphicFramePr>
          <p:cNvPr id="2" name="Object 42"/>
          <p:cNvGraphicFramePr>
            <a:graphicFrameLocks/>
          </p:cNvGraphicFramePr>
          <p:nvPr/>
        </p:nvGraphicFramePr>
        <p:xfrm>
          <a:off x="6341042" y="1026092"/>
          <a:ext cx="1198563" cy="520700"/>
        </p:xfrm>
        <a:graphic>
          <a:graphicData uri="http://schemas.openxmlformats.org/presentationml/2006/ole">
            <p:oleObj spid="_x0000_s132162" name="Формула" r:id="rId6" imgW="495000" imgH="215640" progId="Equation.3">
              <p:embed/>
            </p:oleObj>
          </a:graphicData>
        </a:graphic>
      </p:graphicFrame>
      <p:graphicFrame>
        <p:nvGraphicFramePr>
          <p:cNvPr id="52269" name="Object 45"/>
          <p:cNvGraphicFramePr>
            <a:graphicFrameLocks/>
          </p:cNvGraphicFramePr>
          <p:nvPr/>
        </p:nvGraphicFramePr>
        <p:xfrm>
          <a:off x="503237" y="2112282"/>
          <a:ext cx="2646363" cy="487363"/>
        </p:xfrm>
        <a:graphic>
          <a:graphicData uri="http://schemas.openxmlformats.org/presentationml/2006/ole">
            <p:oleObj spid="_x0000_s132163" name="Формула" r:id="rId7" imgW="1091880" imgH="203040" progId="Equation.3">
              <p:embed/>
            </p:oleObj>
          </a:graphicData>
        </a:graphic>
      </p:graphicFrame>
      <p:sp>
        <p:nvSpPr>
          <p:cNvPr id="97" name="AutoShape 224"/>
          <p:cNvSpPr>
            <a:spLocks noChangeArrowheads="1"/>
          </p:cNvSpPr>
          <p:nvPr/>
        </p:nvSpPr>
        <p:spPr bwMode="auto">
          <a:xfrm>
            <a:off x="3360963" y="2121351"/>
            <a:ext cx="685800" cy="431800"/>
          </a:xfrm>
          <a:prstGeom prst="rightArrow">
            <a:avLst>
              <a:gd name="adj1" fmla="val 50000"/>
              <a:gd name="adj2" fmla="val 39706"/>
            </a:avLst>
          </a:prstGeom>
          <a:gradFill rotWithShape="1">
            <a:gsLst>
              <a:gs pos="0">
                <a:schemeClr val="bg1">
                  <a:alpha val="59000"/>
                </a:schemeClr>
              </a:gs>
              <a:gs pos="50000">
                <a:srgbClr val="990000">
                  <a:alpha val="44000"/>
                </a:srgbClr>
              </a:gs>
              <a:gs pos="100000">
                <a:schemeClr val="bg1">
                  <a:alpha val="59000"/>
                </a:schemeClr>
              </a:gs>
            </a:gsLst>
            <a:lin ang="18900000" scaled="1"/>
          </a:gradFill>
          <a:ln w="9525" algn="ctr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graphicFrame>
        <p:nvGraphicFramePr>
          <p:cNvPr id="99" name="Object 45"/>
          <p:cNvGraphicFramePr>
            <a:graphicFrameLocks/>
          </p:cNvGraphicFramePr>
          <p:nvPr/>
        </p:nvGraphicFramePr>
        <p:xfrm>
          <a:off x="4227513" y="2066245"/>
          <a:ext cx="3908425" cy="547687"/>
        </p:xfrm>
        <a:graphic>
          <a:graphicData uri="http://schemas.openxmlformats.org/presentationml/2006/ole">
            <p:oleObj spid="_x0000_s132164" name="Формула" r:id="rId8" imgW="1612800" imgH="228600" progId="Equation.3">
              <p:embed/>
            </p:oleObj>
          </a:graphicData>
        </a:graphic>
      </p:graphicFrame>
      <p:pic>
        <p:nvPicPr>
          <p:cNvPr id="245" name="Picture 103" descr="00434393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2319" y="816314"/>
            <a:ext cx="1652587" cy="1128712"/>
          </a:xfrm>
          <a:prstGeom prst="rect">
            <a:avLst/>
          </a:prstGeom>
          <a:noFill/>
        </p:spPr>
      </p:pic>
      <p:graphicFrame>
        <p:nvGraphicFramePr>
          <p:cNvPr id="4" name="Object 67"/>
          <p:cNvGraphicFramePr>
            <a:graphicFrameLocks/>
          </p:cNvGraphicFramePr>
          <p:nvPr/>
        </p:nvGraphicFramePr>
        <p:xfrm>
          <a:off x="4286478" y="2690359"/>
          <a:ext cx="3814762" cy="485775"/>
        </p:xfrm>
        <a:graphic>
          <a:graphicData uri="http://schemas.openxmlformats.org/presentationml/2006/ole">
            <p:oleObj spid="_x0000_s132166" name="Формула" r:id="rId10" imgW="1574640" imgH="203040" progId="Equation.3">
              <p:embed/>
            </p:oleObj>
          </a:graphicData>
        </a:graphic>
      </p:graphicFrame>
      <p:graphicFrame>
        <p:nvGraphicFramePr>
          <p:cNvPr id="8" name="Object 67"/>
          <p:cNvGraphicFramePr>
            <a:graphicFrameLocks/>
          </p:cNvGraphicFramePr>
          <p:nvPr/>
        </p:nvGraphicFramePr>
        <p:xfrm>
          <a:off x="4307341" y="3327174"/>
          <a:ext cx="3538537" cy="485775"/>
        </p:xfrm>
        <a:graphic>
          <a:graphicData uri="http://schemas.openxmlformats.org/presentationml/2006/ole">
            <p:oleObj spid="_x0000_s132167" name="Формула" r:id="rId11" imgW="1460160" imgH="203040" progId="Equation.3">
              <p:embed/>
            </p:oleObj>
          </a:graphicData>
        </a:graphic>
      </p:graphicFrame>
      <p:graphicFrame>
        <p:nvGraphicFramePr>
          <p:cNvPr id="10" name="Object 72"/>
          <p:cNvGraphicFramePr>
            <a:graphicFrameLocks/>
          </p:cNvGraphicFramePr>
          <p:nvPr/>
        </p:nvGraphicFramePr>
        <p:xfrm>
          <a:off x="4269469" y="2555874"/>
          <a:ext cx="3262313" cy="485775"/>
        </p:xfrm>
        <a:graphic>
          <a:graphicData uri="http://schemas.openxmlformats.org/presentationml/2006/ole">
            <p:oleObj spid="_x0000_s132168" name="Формула" r:id="rId12" imgW="1346040" imgH="203040" progId="Equation.3">
              <p:embed/>
            </p:oleObj>
          </a:graphicData>
        </a:graphic>
      </p:graphicFrame>
      <p:sp>
        <p:nvSpPr>
          <p:cNvPr id="26" name="AutoShape 224"/>
          <p:cNvSpPr>
            <a:spLocks noChangeArrowheads="1"/>
          </p:cNvSpPr>
          <p:nvPr/>
        </p:nvSpPr>
        <p:spPr bwMode="auto">
          <a:xfrm>
            <a:off x="3317420" y="3093809"/>
            <a:ext cx="685800" cy="431800"/>
          </a:xfrm>
          <a:prstGeom prst="rightArrow">
            <a:avLst>
              <a:gd name="adj1" fmla="val 50000"/>
              <a:gd name="adj2" fmla="val 39706"/>
            </a:avLst>
          </a:prstGeom>
          <a:gradFill rotWithShape="1">
            <a:gsLst>
              <a:gs pos="0">
                <a:schemeClr val="bg1">
                  <a:alpha val="59000"/>
                </a:schemeClr>
              </a:gs>
              <a:gs pos="50000">
                <a:srgbClr val="990000">
                  <a:alpha val="44000"/>
                </a:srgbClr>
              </a:gs>
              <a:gs pos="100000">
                <a:schemeClr val="bg1">
                  <a:alpha val="59000"/>
                </a:schemeClr>
              </a:gs>
            </a:gsLst>
            <a:lin ang="18900000" scaled="1"/>
          </a:gradFill>
          <a:ln w="9525" algn="ctr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graphicFrame>
        <p:nvGraphicFramePr>
          <p:cNvPr id="11" name="Object 73"/>
          <p:cNvGraphicFramePr>
            <a:graphicFrameLocks/>
          </p:cNvGraphicFramePr>
          <p:nvPr/>
        </p:nvGraphicFramePr>
        <p:xfrm>
          <a:off x="4313238" y="3017838"/>
          <a:ext cx="2093912" cy="546100"/>
        </p:xfrm>
        <a:graphic>
          <a:graphicData uri="http://schemas.openxmlformats.org/presentationml/2006/ole">
            <p:oleObj spid="_x0000_s132169" name="Формула" r:id="rId13" imgW="863280" imgH="228600" progId="Equation.3">
              <p:embed/>
            </p:oleObj>
          </a:graphicData>
        </a:graphic>
      </p:graphicFrame>
      <p:graphicFrame>
        <p:nvGraphicFramePr>
          <p:cNvPr id="12" name="Object 74"/>
          <p:cNvGraphicFramePr>
            <a:graphicFrameLocks/>
          </p:cNvGraphicFramePr>
          <p:nvPr/>
        </p:nvGraphicFramePr>
        <p:xfrm>
          <a:off x="4267427" y="3553053"/>
          <a:ext cx="4157662" cy="2698750"/>
        </p:xfrm>
        <a:graphic>
          <a:graphicData uri="http://schemas.openxmlformats.org/presentationml/2006/ole">
            <p:oleObj spid="_x0000_s132170" name="Формула" r:id="rId14" imgW="1714320" imgH="1130040" progId="Equation.3">
              <p:embed/>
            </p:oleObj>
          </a:graphicData>
        </a:graphic>
      </p:graphicFrame>
      <p:graphicFrame>
        <p:nvGraphicFramePr>
          <p:cNvPr id="13" name="Object 75"/>
          <p:cNvGraphicFramePr>
            <a:graphicFrameLocks/>
          </p:cNvGraphicFramePr>
          <p:nvPr/>
        </p:nvGraphicFramePr>
        <p:xfrm>
          <a:off x="4374697" y="3534002"/>
          <a:ext cx="1325563" cy="1758950"/>
        </p:xfrm>
        <a:graphic>
          <a:graphicData uri="http://schemas.openxmlformats.org/presentationml/2006/ole">
            <p:oleObj spid="_x0000_s132171" name="Формула" r:id="rId15" imgW="545760" imgH="736560" progId="Equation.3">
              <p:embed/>
            </p:oleObj>
          </a:graphicData>
        </a:graphic>
      </p:graphicFrame>
      <p:graphicFrame>
        <p:nvGraphicFramePr>
          <p:cNvPr id="14" name="Object 76"/>
          <p:cNvGraphicFramePr>
            <a:graphicFrameLocks/>
          </p:cNvGraphicFramePr>
          <p:nvPr/>
        </p:nvGraphicFramePr>
        <p:xfrm>
          <a:off x="5851526" y="3553959"/>
          <a:ext cx="2374900" cy="1758950"/>
        </p:xfrm>
        <a:graphic>
          <a:graphicData uri="http://schemas.openxmlformats.org/presentationml/2006/ole">
            <p:oleObj spid="_x0000_s132172" name="Формула" r:id="rId16" imgW="977760" imgH="736560" progId="Equation.3">
              <p:embed/>
            </p:oleObj>
          </a:graphicData>
        </a:graphic>
      </p:graphicFrame>
      <p:graphicFrame>
        <p:nvGraphicFramePr>
          <p:cNvPr id="3" name="Object 78"/>
          <p:cNvGraphicFramePr>
            <a:graphicFrameLocks/>
          </p:cNvGraphicFramePr>
          <p:nvPr/>
        </p:nvGraphicFramePr>
        <p:xfrm>
          <a:off x="3813627" y="3828370"/>
          <a:ext cx="4965700" cy="1758950"/>
        </p:xfrm>
        <a:graphic>
          <a:graphicData uri="http://schemas.openxmlformats.org/presentationml/2006/ole">
            <p:oleObj spid="_x0000_s132174" name="Формула" r:id="rId17" imgW="2044440" imgH="736560" progId="Equation.3">
              <p:embed/>
            </p:oleObj>
          </a:graphicData>
        </a:graphic>
      </p:graphicFrame>
      <p:sp>
        <p:nvSpPr>
          <p:cNvPr id="27" name="Rectangle 137"/>
          <p:cNvSpPr>
            <a:spLocks noChangeArrowheads="1"/>
          </p:cNvSpPr>
          <p:nvPr/>
        </p:nvSpPr>
        <p:spPr bwMode="auto">
          <a:xfrm>
            <a:off x="587830" y="5083400"/>
            <a:ext cx="30407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Решаем </a:t>
            </a:r>
            <a:r>
              <a:rPr lang="ru-RU" sz="2400" dirty="0" smtClean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уравнения:</a:t>
            </a:r>
            <a:endParaRPr lang="ru-RU" sz="2400" dirty="0">
              <a:solidFill>
                <a:srgbClr val="0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6" name="Object 79"/>
          <p:cNvGraphicFramePr>
            <a:graphicFrameLocks/>
          </p:cNvGraphicFramePr>
          <p:nvPr/>
        </p:nvGraphicFramePr>
        <p:xfrm>
          <a:off x="871538" y="5986009"/>
          <a:ext cx="6959600" cy="611187"/>
        </p:xfrm>
        <a:graphic>
          <a:graphicData uri="http://schemas.openxmlformats.org/presentationml/2006/ole">
            <p:oleObj spid="_x0000_s132175" name="Формула" r:id="rId18" imgW="2869920" imgH="253800" progId="Equation.3">
              <p:embed/>
            </p:oleObj>
          </a:graphicData>
        </a:graphic>
      </p:graphicFrame>
      <p:graphicFrame>
        <p:nvGraphicFramePr>
          <p:cNvPr id="17" name="Object 80"/>
          <p:cNvGraphicFramePr>
            <a:graphicFrameLocks/>
          </p:cNvGraphicFramePr>
          <p:nvPr/>
        </p:nvGraphicFramePr>
        <p:xfrm>
          <a:off x="3389312" y="3839029"/>
          <a:ext cx="5397500" cy="1758950"/>
        </p:xfrm>
        <a:graphic>
          <a:graphicData uri="http://schemas.openxmlformats.org/presentationml/2006/ole">
            <p:oleObj spid="_x0000_s132176" name="Формула" r:id="rId19" imgW="2222280" imgH="736560" progId="Equation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2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2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2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3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9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3" dur="2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000"/>
                            </p:stCondLst>
                            <p:childTnLst>
                              <p:par>
                                <p:cTn id="10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000"/>
                            </p:stCondLst>
                            <p:childTnLst>
                              <p:par>
                                <p:cTn id="12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9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2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4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"/>
                  </p:tgtEl>
                </p:cond>
              </p:nextCondLst>
            </p:seq>
          </p:childTnLst>
        </p:cTn>
      </p:par>
    </p:tnLst>
    <p:bldLst>
      <p:bldP spid="58" grpId="0"/>
      <p:bldP spid="60" grpId="0"/>
      <p:bldP spid="137" grpId="0"/>
      <p:bldP spid="97" grpId="0" animBg="1"/>
      <p:bldP spid="26" grpId="0" animBg="1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103" descr="0043439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1519" y="707457"/>
            <a:ext cx="1652587" cy="1128712"/>
          </a:xfrm>
          <a:prstGeom prst="rect">
            <a:avLst/>
          </a:prstGeom>
          <a:noFill/>
        </p:spPr>
      </p:pic>
      <p:pic>
        <p:nvPicPr>
          <p:cNvPr id="56" name="Picture 103" descr="0043439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8776" y="714714"/>
            <a:ext cx="1652587" cy="1128712"/>
          </a:xfrm>
          <a:prstGeom prst="rect">
            <a:avLst/>
          </a:prstGeom>
          <a:noFill/>
        </p:spPr>
      </p:pic>
      <p:sp>
        <p:nvSpPr>
          <p:cNvPr id="195" name="Прямоугольник 194"/>
          <p:cNvSpPr/>
          <p:nvPr/>
        </p:nvSpPr>
        <p:spPr>
          <a:xfrm>
            <a:off x="5170290" y="5130315"/>
            <a:ext cx="16754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i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///////////////</a:t>
            </a:r>
            <a:endParaRPr lang="ru-RU" sz="2800" b="1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9" name="Group 2"/>
          <p:cNvGraphicFramePr>
            <a:graphicFrameLocks noGrp="1"/>
          </p:cNvGraphicFramePr>
          <p:nvPr/>
        </p:nvGraphicFramePr>
        <p:xfrm>
          <a:off x="187325" y="178254"/>
          <a:ext cx="2265589" cy="457200"/>
        </p:xfrm>
        <a:graphic>
          <a:graphicData uri="http://schemas.openxmlformats.org/drawingml/2006/table">
            <a:tbl>
              <a:tblPr/>
              <a:tblGrid>
                <a:gridCol w="2265589"/>
              </a:tblGrid>
              <a:tr h="2762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 В14 ЕГЭ 2012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9BDAF3"/>
                        </a:gs>
                        <a:gs pos="50000">
                          <a:srgbClr val="FFFFFF"/>
                        </a:gs>
                        <a:gs pos="100000">
                          <a:srgbClr val="9BDAF3"/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51" name="Rectangle 3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83356" y="176213"/>
            <a:ext cx="2271600" cy="460800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square" tIns="36000" bIns="18000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ru-RU" sz="2400" i="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graphicFrame>
        <p:nvGraphicFramePr>
          <p:cNvPr id="85" name="Object 15"/>
          <p:cNvGraphicFramePr>
            <a:graphicFrameLocks/>
          </p:cNvGraphicFramePr>
          <p:nvPr/>
        </p:nvGraphicFramePr>
        <p:xfrm>
          <a:off x="314099" y="1967366"/>
          <a:ext cx="3392487" cy="941387"/>
        </p:xfrm>
        <a:graphic>
          <a:graphicData uri="http://schemas.openxmlformats.org/presentationml/2006/ole">
            <p:oleObj spid="_x0000_s163842" name="Формула" r:id="rId6" imgW="1396800" imgH="393480" progId="Equation.3">
              <p:embed/>
            </p:oleObj>
          </a:graphicData>
        </a:graphic>
      </p:graphicFrame>
      <p:sp>
        <p:nvSpPr>
          <p:cNvPr id="107" name="Rectangle 98"/>
          <p:cNvSpPr>
            <a:spLocks noChangeArrowheads="1"/>
          </p:cNvSpPr>
          <p:nvPr/>
        </p:nvSpPr>
        <p:spPr bwMode="auto">
          <a:xfrm>
            <a:off x="2525486" y="78921"/>
            <a:ext cx="6618514" cy="149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400" dirty="0" smtClean="0"/>
              <a:t>Решите уравнение</a:t>
            </a:r>
          </a:p>
          <a:p>
            <a:pPr>
              <a:lnSpc>
                <a:spcPct val="130000"/>
              </a:lnSpc>
            </a:pPr>
            <a:r>
              <a:rPr lang="ru-RU" sz="2400" dirty="0" smtClean="0"/>
              <a:t>                                    , и найдите корни, принадлежащие отрезку              . </a:t>
            </a:r>
          </a:p>
        </p:txBody>
      </p:sp>
      <p:graphicFrame>
        <p:nvGraphicFramePr>
          <p:cNvPr id="108" name="Object 42"/>
          <p:cNvGraphicFramePr>
            <a:graphicFrameLocks/>
          </p:cNvGraphicFramePr>
          <p:nvPr/>
        </p:nvGraphicFramePr>
        <p:xfrm>
          <a:off x="2666545" y="519001"/>
          <a:ext cx="3259138" cy="488950"/>
        </p:xfrm>
        <a:graphic>
          <a:graphicData uri="http://schemas.openxmlformats.org/presentationml/2006/ole">
            <p:oleObj spid="_x0000_s163843" name="Формула" r:id="rId7" imgW="1346040" imgH="203040" progId="Equation.3">
              <p:embed/>
            </p:oleObj>
          </a:graphicData>
        </a:graphic>
      </p:graphicFrame>
      <p:graphicFrame>
        <p:nvGraphicFramePr>
          <p:cNvPr id="109" name="Object 42"/>
          <p:cNvGraphicFramePr>
            <a:graphicFrameLocks/>
          </p:cNvGraphicFramePr>
          <p:nvPr/>
        </p:nvGraphicFramePr>
        <p:xfrm>
          <a:off x="6341042" y="1026092"/>
          <a:ext cx="1198563" cy="520700"/>
        </p:xfrm>
        <a:graphic>
          <a:graphicData uri="http://schemas.openxmlformats.org/presentationml/2006/ole">
            <p:oleObj spid="_x0000_s163844" name="Формула" r:id="rId8" imgW="495000" imgH="215640" progId="Equation.3">
              <p:embed/>
            </p:oleObj>
          </a:graphicData>
        </a:graphic>
      </p:graphicFrame>
      <p:sp>
        <p:nvSpPr>
          <p:cNvPr id="110" name="Rectangle 183"/>
          <p:cNvSpPr>
            <a:spLocks noChangeArrowheads="1"/>
          </p:cNvSpPr>
          <p:nvPr/>
        </p:nvSpPr>
        <p:spPr bwMode="auto">
          <a:xfrm>
            <a:off x="3706587" y="1420133"/>
            <a:ext cx="1619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Решение.</a:t>
            </a:r>
            <a:endParaRPr lang="ru-RU" sz="2400" dirty="0">
              <a:solidFill>
                <a:srgbClr val="000080"/>
              </a:solidFill>
              <a:latin typeface="Times New Roman" pitchFamily="18" charset="0"/>
            </a:endParaRPr>
          </a:p>
        </p:txBody>
      </p:sp>
      <p:sp>
        <p:nvSpPr>
          <p:cNvPr id="99" name="Rectangle 137"/>
          <p:cNvSpPr>
            <a:spLocks noChangeArrowheads="1"/>
          </p:cNvSpPr>
          <p:nvPr/>
        </p:nvSpPr>
        <p:spPr bwMode="auto">
          <a:xfrm>
            <a:off x="1371599" y="1730599"/>
            <a:ext cx="743857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Отбираем корни, принадлежащие отрезку:                 .</a:t>
            </a:r>
            <a:endParaRPr lang="ru-RU" sz="2400" dirty="0">
              <a:solidFill>
                <a:srgbClr val="0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7" name="Object 19"/>
          <p:cNvGraphicFramePr>
            <a:graphicFrameLocks/>
          </p:cNvGraphicFramePr>
          <p:nvPr/>
        </p:nvGraphicFramePr>
        <p:xfrm>
          <a:off x="7209518" y="1705882"/>
          <a:ext cx="1198563" cy="520700"/>
        </p:xfrm>
        <a:graphic>
          <a:graphicData uri="http://schemas.openxmlformats.org/presentationml/2006/ole">
            <p:oleObj spid="_x0000_s163845" name="Формула" r:id="rId9" imgW="495000" imgH="215640" progId="Equation.3">
              <p:embed/>
            </p:oleObj>
          </a:graphicData>
        </a:graphic>
      </p:graphicFrame>
      <p:graphicFrame>
        <p:nvGraphicFramePr>
          <p:cNvPr id="89" name="Object 20"/>
          <p:cNvGraphicFramePr>
            <a:graphicFrameLocks/>
          </p:cNvGraphicFramePr>
          <p:nvPr/>
        </p:nvGraphicFramePr>
        <p:xfrm>
          <a:off x="333149" y="2750457"/>
          <a:ext cx="4348162" cy="941388"/>
        </p:xfrm>
        <a:graphic>
          <a:graphicData uri="http://schemas.openxmlformats.org/presentationml/2006/ole">
            <p:oleObj spid="_x0000_s163846" name="Формула" r:id="rId10" imgW="1790640" imgH="393480" progId="Equation.3">
              <p:embed/>
            </p:oleObj>
          </a:graphicData>
        </a:graphic>
      </p:graphicFrame>
      <p:sp>
        <p:nvSpPr>
          <p:cNvPr id="112" name="Прямоугольник 111"/>
          <p:cNvSpPr/>
          <p:nvPr/>
        </p:nvSpPr>
        <p:spPr>
          <a:xfrm>
            <a:off x="5261428" y="2146143"/>
            <a:ext cx="38825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 помощи неравенства:</a:t>
            </a:r>
            <a:endParaRPr lang="ru-RU" dirty="0">
              <a:solidFill>
                <a:srgbClr val="C00000"/>
              </a:solidFill>
            </a:endParaRPr>
          </a:p>
        </p:txBody>
      </p:sp>
      <p:grpSp>
        <p:nvGrpSpPr>
          <p:cNvPr id="3" name="Group 92"/>
          <p:cNvGrpSpPr>
            <a:grpSpLocks/>
          </p:cNvGrpSpPr>
          <p:nvPr/>
        </p:nvGrpSpPr>
        <p:grpSpPr bwMode="auto">
          <a:xfrm>
            <a:off x="4953228" y="2684463"/>
            <a:ext cx="501650" cy="911225"/>
            <a:chOff x="2751" y="3131"/>
            <a:chExt cx="316" cy="574"/>
          </a:xfrm>
        </p:grpSpPr>
        <p:sp>
          <p:nvSpPr>
            <p:cNvPr id="114" name="AutoShape 93"/>
            <p:cNvSpPr>
              <a:spLocks noChangeAspect="1" noChangeArrowheads="1" noTextEdit="1"/>
            </p:cNvSpPr>
            <p:nvPr/>
          </p:nvSpPr>
          <p:spPr bwMode="auto">
            <a:xfrm>
              <a:off x="2759" y="3131"/>
              <a:ext cx="308" cy="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" name="Line 94"/>
            <p:cNvSpPr>
              <a:spLocks noChangeShapeType="1"/>
            </p:cNvSpPr>
            <p:nvPr/>
          </p:nvSpPr>
          <p:spPr bwMode="auto">
            <a:xfrm>
              <a:off x="2852" y="3418"/>
              <a:ext cx="172" cy="0"/>
            </a:xfrm>
            <a:prstGeom prst="line">
              <a:avLst/>
            </a:prstGeom>
            <a:noFill/>
            <a:ln w="28575">
              <a:solidFill>
                <a:srgbClr val="99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" name="Rectangle 95"/>
            <p:cNvSpPr>
              <a:spLocks noChangeArrowheads="1"/>
            </p:cNvSpPr>
            <p:nvPr/>
          </p:nvSpPr>
          <p:spPr bwMode="auto">
            <a:xfrm>
              <a:off x="2853" y="3400"/>
              <a:ext cx="127" cy="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2900" b="1" dirty="0" err="1">
                  <a:solidFill>
                    <a:srgbClr val="990000"/>
                  </a:solidFill>
                  <a:latin typeface="Symbol" pitchFamily="18" charset="2"/>
                </a:rPr>
                <a:t>p</a:t>
              </a:r>
              <a:endParaRPr lang="ru-RU" b="1" dirty="0">
                <a:solidFill>
                  <a:srgbClr val="990000"/>
                </a:solidFill>
              </a:endParaRPr>
            </a:p>
          </p:txBody>
        </p:sp>
        <p:sp>
          <p:nvSpPr>
            <p:cNvPr id="117" name="Rectangle 96"/>
            <p:cNvSpPr>
              <a:spLocks noChangeArrowheads="1"/>
            </p:cNvSpPr>
            <p:nvPr/>
          </p:nvSpPr>
          <p:spPr bwMode="auto">
            <a:xfrm>
              <a:off x="2880" y="3197"/>
              <a:ext cx="116" cy="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2900" b="1" i="0" dirty="0">
                  <a:solidFill>
                    <a:srgbClr val="990000"/>
                  </a:solidFill>
                  <a:latin typeface="Times New Roman" pitchFamily="18" charset="0"/>
                </a:rPr>
                <a:t>1</a:t>
              </a:r>
              <a:endParaRPr lang="ru-RU" b="1" dirty="0">
                <a:solidFill>
                  <a:srgbClr val="990000"/>
                </a:solidFill>
              </a:endParaRPr>
            </a:p>
          </p:txBody>
        </p:sp>
        <p:sp>
          <p:nvSpPr>
            <p:cNvPr id="118" name="Rectangle 97"/>
            <p:cNvSpPr>
              <a:spLocks noChangeArrowheads="1"/>
            </p:cNvSpPr>
            <p:nvPr/>
          </p:nvSpPr>
          <p:spPr bwMode="auto">
            <a:xfrm>
              <a:off x="2751" y="3260"/>
              <a:ext cx="64" cy="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2900" b="1" i="0">
                  <a:solidFill>
                    <a:srgbClr val="990000"/>
                  </a:solidFill>
                  <a:latin typeface="Arial" charset="0"/>
                </a:rPr>
                <a:t>.</a:t>
              </a:r>
              <a:endParaRPr lang="ru-RU" b="1">
                <a:solidFill>
                  <a:srgbClr val="990000"/>
                </a:solidFill>
                <a:latin typeface="Arial" charset="0"/>
              </a:endParaRPr>
            </a:p>
          </p:txBody>
        </p:sp>
      </p:grpSp>
      <p:sp>
        <p:nvSpPr>
          <p:cNvPr id="119" name="Line 91"/>
          <p:cNvSpPr>
            <a:spLocks noChangeShapeType="1"/>
          </p:cNvSpPr>
          <p:nvPr/>
        </p:nvSpPr>
        <p:spPr bwMode="auto">
          <a:xfrm rot="5400000">
            <a:off x="4553973" y="3213214"/>
            <a:ext cx="636587" cy="0"/>
          </a:xfrm>
          <a:prstGeom prst="line">
            <a:avLst/>
          </a:prstGeom>
          <a:noFill/>
          <a:ln w="38100" cmpd="dbl">
            <a:solidFill>
              <a:srgbClr val="0033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91" name="Object 21"/>
          <p:cNvGraphicFramePr>
            <a:graphicFrameLocks/>
          </p:cNvGraphicFramePr>
          <p:nvPr/>
        </p:nvGraphicFramePr>
        <p:xfrm>
          <a:off x="830036" y="3545795"/>
          <a:ext cx="3144838" cy="941387"/>
        </p:xfrm>
        <a:graphic>
          <a:graphicData uri="http://schemas.openxmlformats.org/presentationml/2006/ole">
            <p:oleObj spid="_x0000_s163847" name="Формула" r:id="rId11" imgW="1295280" imgH="393480" progId="Equation.3">
              <p:embed/>
            </p:oleObj>
          </a:graphicData>
        </a:graphic>
      </p:graphicFrame>
      <p:graphicFrame>
        <p:nvGraphicFramePr>
          <p:cNvPr id="95" name="Object 22"/>
          <p:cNvGraphicFramePr>
            <a:graphicFrameLocks/>
          </p:cNvGraphicFramePr>
          <p:nvPr/>
        </p:nvGraphicFramePr>
        <p:xfrm>
          <a:off x="813254" y="4385582"/>
          <a:ext cx="3729038" cy="941388"/>
        </p:xfrm>
        <a:graphic>
          <a:graphicData uri="http://schemas.openxmlformats.org/presentationml/2006/ole">
            <p:oleObj spid="_x0000_s163848" name="Формула" r:id="rId12" imgW="1536480" imgH="393480" progId="Equation.3">
              <p:embed/>
            </p:oleObj>
          </a:graphicData>
        </a:graphic>
      </p:graphicFrame>
      <p:graphicFrame>
        <p:nvGraphicFramePr>
          <p:cNvPr id="52256" name="Object 23"/>
          <p:cNvGraphicFramePr>
            <a:graphicFrameLocks/>
          </p:cNvGraphicFramePr>
          <p:nvPr/>
        </p:nvGraphicFramePr>
        <p:xfrm>
          <a:off x="810986" y="5257120"/>
          <a:ext cx="2743200" cy="941387"/>
        </p:xfrm>
        <a:graphic>
          <a:graphicData uri="http://schemas.openxmlformats.org/presentationml/2006/ole">
            <p:oleObj spid="_x0000_s163849" name="Формула" r:id="rId13" imgW="1130040" imgH="393480" progId="Equation.3">
              <p:embed/>
            </p:oleObj>
          </a:graphicData>
        </a:graphic>
      </p:graphicFrame>
      <p:grpSp>
        <p:nvGrpSpPr>
          <p:cNvPr id="4" name="Group 92"/>
          <p:cNvGrpSpPr>
            <a:grpSpLocks/>
          </p:cNvGrpSpPr>
          <p:nvPr/>
        </p:nvGrpSpPr>
        <p:grpSpPr bwMode="auto">
          <a:xfrm>
            <a:off x="3712257" y="5159148"/>
            <a:ext cx="501650" cy="911225"/>
            <a:chOff x="2751" y="3131"/>
            <a:chExt cx="316" cy="574"/>
          </a:xfrm>
        </p:grpSpPr>
        <p:sp>
          <p:nvSpPr>
            <p:cNvPr id="124" name="AutoShape 93"/>
            <p:cNvSpPr>
              <a:spLocks noChangeAspect="1" noChangeArrowheads="1" noTextEdit="1"/>
            </p:cNvSpPr>
            <p:nvPr/>
          </p:nvSpPr>
          <p:spPr bwMode="auto">
            <a:xfrm>
              <a:off x="2759" y="3131"/>
              <a:ext cx="308" cy="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5" name="Line 94"/>
            <p:cNvSpPr>
              <a:spLocks noChangeShapeType="1"/>
            </p:cNvSpPr>
            <p:nvPr/>
          </p:nvSpPr>
          <p:spPr bwMode="auto">
            <a:xfrm>
              <a:off x="2852" y="3418"/>
              <a:ext cx="172" cy="0"/>
            </a:xfrm>
            <a:prstGeom prst="line">
              <a:avLst/>
            </a:prstGeom>
            <a:noFill/>
            <a:ln w="28575">
              <a:solidFill>
                <a:srgbClr val="99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6" name="Rectangle 95"/>
            <p:cNvSpPr>
              <a:spLocks noChangeArrowheads="1"/>
            </p:cNvSpPr>
            <p:nvPr/>
          </p:nvSpPr>
          <p:spPr bwMode="auto">
            <a:xfrm>
              <a:off x="2853" y="3400"/>
              <a:ext cx="117" cy="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900" b="1" dirty="0" smtClean="0">
                  <a:solidFill>
                    <a:srgbClr val="990000"/>
                  </a:solidFill>
                  <a:latin typeface="Symbol" pitchFamily="18" charset="2"/>
                </a:rPr>
                <a:t>2</a:t>
              </a:r>
              <a:endParaRPr lang="ru-RU" b="1" dirty="0">
                <a:solidFill>
                  <a:srgbClr val="990000"/>
                </a:solidFill>
              </a:endParaRPr>
            </a:p>
          </p:txBody>
        </p:sp>
        <p:sp>
          <p:nvSpPr>
            <p:cNvPr id="127" name="Rectangle 96"/>
            <p:cNvSpPr>
              <a:spLocks noChangeArrowheads="1"/>
            </p:cNvSpPr>
            <p:nvPr/>
          </p:nvSpPr>
          <p:spPr bwMode="auto">
            <a:xfrm>
              <a:off x="2880" y="3197"/>
              <a:ext cx="116" cy="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2900" b="1" i="0" dirty="0">
                  <a:solidFill>
                    <a:srgbClr val="990000"/>
                  </a:solidFill>
                  <a:latin typeface="Times New Roman" pitchFamily="18" charset="0"/>
                </a:rPr>
                <a:t>1</a:t>
              </a:r>
              <a:endParaRPr lang="ru-RU" b="1" dirty="0">
                <a:solidFill>
                  <a:srgbClr val="990000"/>
                </a:solidFill>
              </a:endParaRPr>
            </a:p>
          </p:txBody>
        </p:sp>
        <p:sp>
          <p:nvSpPr>
            <p:cNvPr id="128" name="Rectangle 97"/>
            <p:cNvSpPr>
              <a:spLocks noChangeArrowheads="1"/>
            </p:cNvSpPr>
            <p:nvPr/>
          </p:nvSpPr>
          <p:spPr bwMode="auto">
            <a:xfrm>
              <a:off x="2751" y="3260"/>
              <a:ext cx="64" cy="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2900" b="1" i="0">
                  <a:solidFill>
                    <a:srgbClr val="990000"/>
                  </a:solidFill>
                  <a:latin typeface="Arial" charset="0"/>
                </a:rPr>
                <a:t>.</a:t>
              </a:r>
              <a:endParaRPr lang="ru-RU" b="1">
                <a:solidFill>
                  <a:srgbClr val="990000"/>
                </a:solidFill>
                <a:latin typeface="Arial" charset="0"/>
              </a:endParaRPr>
            </a:p>
          </p:txBody>
        </p:sp>
      </p:grpSp>
      <p:sp>
        <p:nvSpPr>
          <p:cNvPr id="129" name="Line 91"/>
          <p:cNvSpPr>
            <a:spLocks noChangeShapeType="1"/>
          </p:cNvSpPr>
          <p:nvPr/>
        </p:nvSpPr>
        <p:spPr bwMode="auto">
          <a:xfrm rot="5400000">
            <a:off x="3313002" y="5687899"/>
            <a:ext cx="636587" cy="0"/>
          </a:xfrm>
          <a:prstGeom prst="line">
            <a:avLst/>
          </a:prstGeom>
          <a:noFill/>
          <a:ln w="38100" cmpd="dbl">
            <a:solidFill>
              <a:srgbClr val="0033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52257" name="Object 24"/>
          <p:cNvGraphicFramePr>
            <a:graphicFrameLocks/>
          </p:cNvGraphicFramePr>
          <p:nvPr/>
        </p:nvGraphicFramePr>
        <p:xfrm>
          <a:off x="5792334" y="2519816"/>
          <a:ext cx="2589212" cy="941387"/>
        </p:xfrm>
        <a:graphic>
          <a:graphicData uri="http://schemas.openxmlformats.org/presentationml/2006/ole">
            <p:oleObj spid="_x0000_s163850" name="Формула" r:id="rId14" imgW="1066680" imgH="393480" progId="Equation.3">
              <p:embed/>
            </p:oleObj>
          </a:graphicData>
        </a:graphic>
      </p:graphicFrame>
      <p:graphicFrame>
        <p:nvGraphicFramePr>
          <p:cNvPr id="52258" name="Object 25"/>
          <p:cNvGraphicFramePr>
            <a:graphicFrameLocks/>
          </p:cNvGraphicFramePr>
          <p:nvPr/>
        </p:nvGraphicFramePr>
        <p:xfrm>
          <a:off x="5742215" y="3374798"/>
          <a:ext cx="2711450" cy="941387"/>
        </p:xfrm>
        <a:graphic>
          <a:graphicData uri="http://schemas.openxmlformats.org/presentationml/2006/ole">
            <p:oleObj spid="_x0000_s163851" name="Формула" r:id="rId15" imgW="1117440" imgH="393480" progId="Equation.3">
              <p:embed/>
            </p:oleObj>
          </a:graphicData>
        </a:graphic>
      </p:graphicFrame>
      <p:grpSp>
        <p:nvGrpSpPr>
          <p:cNvPr id="5" name="Группа 166"/>
          <p:cNvGrpSpPr/>
          <p:nvPr/>
        </p:nvGrpSpPr>
        <p:grpSpPr>
          <a:xfrm>
            <a:off x="4572002" y="5013325"/>
            <a:ext cx="4322763" cy="1182010"/>
            <a:chOff x="4615544" y="4926239"/>
            <a:chExt cx="4322763" cy="1182010"/>
          </a:xfrm>
        </p:grpSpPr>
        <p:grpSp>
          <p:nvGrpSpPr>
            <p:cNvPr id="6" name="Group 124"/>
            <p:cNvGrpSpPr>
              <a:grpSpLocks/>
            </p:cNvGrpSpPr>
            <p:nvPr/>
          </p:nvGrpSpPr>
          <p:grpSpPr bwMode="auto">
            <a:xfrm>
              <a:off x="4615544" y="4926239"/>
              <a:ext cx="4322763" cy="523875"/>
              <a:chOff x="3040" y="2766"/>
              <a:chExt cx="2723" cy="330"/>
            </a:xfrm>
          </p:grpSpPr>
          <p:sp>
            <p:nvSpPr>
              <p:cNvPr id="133" name="Line 122"/>
              <p:cNvSpPr>
                <a:spLocks noChangeShapeType="1"/>
              </p:cNvSpPr>
              <p:nvPr/>
            </p:nvSpPr>
            <p:spPr bwMode="auto">
              <a:xfrm flipV="1">
                <a:off x="3040" y="3091"/>
                <a:ext cx="2679" cy="0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square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34" name="Text Box 123"/>
              <p:cNvSpPr txBox="1">
                <a:spLocks noChangeArrowheads="1"/>
              </p:cNvSpPr>
              <p:nvPr/>
            </p:nvSpPr>
            <p:spPr bwMode="auto">
              <a:xfrm>
                <a:off x="5531" y="2766"/>
                <a:ext cx="232" cy="33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800" b="1" dirty="0" smtClean="0">
                    <a:solidFill>
                      <a:schemeClr val="tx2"/>
                    </a:solidFill>
                    <a:latin typeface="Times New Roman" pitchFamily="18" charset="0"/>
                    <a:cs typeface="Times New Roman" pitchFamily="18" charset="0"/>
                  </a:rPr>
                  <a:t>n</a:t>
                </a:r>
                <a:endParaRPr lang="ru-RU" sz="2800" b="1" dirty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7" name="Group 129"/>
            <p:cNvGrpSpPr>
              <a:grpSpLocks/>
            </p:cNvGrpSpPr>
            <p:nvPr/>
          </p:nvGrpSpPr>
          <p:grpSpPr bwMode="auto">
            <a:xfrm>
              <a:off x="5693454" y="5309279"/>
              <a:ext cx="276225" cy="703263"/>
              <a:chOff x="3575" y="3029"/>
              <a:chExt cx="174" cy="443"/>
            </a:xfrm>
          </p:grpSpPr>
          <p:sp>
            <p:nvSpPr>
              <p:cNvPr id="162" name="Line 126"/>
              <p:cNvSpPr>
                <a:spLocks noChangeShapeType="1"/>
              </p:cNvSpPr>
              <p:nvPr/>
            </p:nvSpPr>
            <p:spPr bwMode="auto">
              <a:xfrm>
                <a:off x="3683" y="3029"/>
                <a:ext cx="0" cy="168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63" name="Rectangle 128"/>
              <p:cNvSpPr>
                <a:spLocks noChangeArrowheads="1"/>
              </p:cNvSpPr>
              <p:nvPr/>
            </p:nvSpPr>
            <p:spPr bwMode="auto">
              <a:xfrm>
                <a:off x="3575" y="3142"/>
                <a:ext cx="174" cy="33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r>
                  <a:rPr lang="en-US" sz="2800" b="1" i="0" dirty="0" smtClean="0">
                    <a:solidFill>
                      <a:schemeClr val="tx2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ru-RU" sz="2800" b="1" i="0" dirty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8" name="Group 129"/>
            <p:cNvGrpSpPr>
              <a:grpSpLocks/>
            </p:cNvGrpSpPr>
            <p:nvPr/>
          </p:nvGrpSpPr>
          <p:grpSpPr bwMode="auto">
            <a:xfrm>
              <a:off x="8011895" y="5304973"/>
              <a:ext cx="363538" cy="803276"/>
              <a:chOff x="4496" y="3008"/>
              <a:chExt cx="229" cy="506"/>
            </a:xfrm>
          </p:grpSpPr>
          <p:sp>
            <p:nvSpPr>
              <p:cNvPr id="165" name="Line 126"/>
              <p:cNvSpPr>
                <a:spLocks noChangeShapeType="1"/>
              </p:cNvSpPr>
              <p:nvPr/>
            </p:nvSpPr>
            <p:spPr bwMode="auto">
              <a:xfrm>
                <a:off x="4574" y="3008"/>
                <a:ext cx="0" cy="168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66" name="Rectangle 128"/>
              <p:cNvSpPr>
                <a:spLocks noChangeArrowheads="1"/>
              </p:cNvSpPr>
              <p:nvPr/>
            </p:nvSpPr>
            <p:spPr bwMode="auto">
              <a:xfrm>
                <a:off x="4496" y="3184"/>
                <a:ext cx="229" cy="33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2800" b="1" i="0" dirty="0" smtClean="0">
                    <a:solidFill>
                      <a:schemeClr val="tx2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ru-RU" sz="2800" b="1" i="0" dirty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grpSp>
        <p:nvGrpSpPr>
          <p:cNvPr id="9" name="Группа 174"/>
          <p:cNvGrpSpPr/>
          <p:nvPr/>
        </p:nvGrpSpPr>
        <p:grpSpPr>
          <a:xfrm>
            <a:off x="5009021" y="5463383"/>
            <a:ext cx="425450" cy="1149915"/>
            <a:chOff x="9652000" y="4208577"/>
            <a:chExt cx="425450" cy="1149915"/>
          </a:xfrm>
        </p:grpSpPr>
        <p:sp>
          <p:nvSpPr>
            <p:cNvPr id="142" name="Oval 142"/>
            <p:cNvSpPr>
              <a:spLocks noChangeArrowheads="1"/>
            </p:cNvSpPr>
            <p:nvPr/>
          </p:nvSpPr>
          <p:spPr bwMode="auto">
            <a:xfrm>
              <a:off x="9847604" y="4208577"/>
              <a:ext cx="150813" cy="139700"/>
            </a:xfrm>
            <a:prstGeom prst="ellipse">
              <a:avLst/>
            </a:prstGeom>
            <a:solidFill>
              <a:srgbClr val="990000"/>
            </a:solidFill>
            <a:ln w="28575" algn="ctr">
              <a:solidFill>
                <a:srgbClr val="C00000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0" name="Group 27"/>
            <p:cNvGrpSpPr>
              <a:grpSpLocks/>
            </p:cNvGrpSpPr>
            <p:nvPr/>
          </p:nvGrpSpPr>
          <p:grpSpPr bwMode="auto">
            <a:xfrm>
              <a:off x="9652000" y="4398054"/>
              <a:ext cx="425450" cy="960438"/>
              <a:chOff x="5440" y="2807"/>
              <a:chExt cx="268" cy="605"/>
            </a:xfrm>
          </p:grpSpPr>
          <p:sp>
            <p:nvSpPr>
              <p:cNvPr id="160799" name="Rectangle 31"/>
              <p:cNvSpPr>
                <a:spLocks noChangeArrowheads="1"/>
              </p:cNvSpPr>
              <p:nvPr/>
            </p:nvSpPr>
            <p:spPr bwMode="auto">
              <a:xfrm>
                <a:off x="5581" y="2807"/>
                <a:ext cx="117" cy="2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900" b="0" i="0" u="none" strike="noStrike" cap="none" normalizeH="0" baseline="0" dirty="0" smtClean="0">
                    <a:ln>
                      <a:noFill/>
                    </a:ln>
                    <a:solidFill>
                      <a:srgbClr val="C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5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60797" name="Line 29"/>
              <p:cNvSpPr>
                <a:spLocks noChangeShapeType="1"/>
              </p:cNvSpPr>
              <p:nvPr/>
            </p:nvSpPr>
            <p:spPr bwMode="auto">
              <a:xfrm>
                <a:off x="5571" y="3098"/>
                <a:ext cx="137" cy="0"/>
              </a:xfrm>
              <a:prstGeom prst="line">
                <a:avLst/>
              </a:prstGeom>
              <a:noFill/>
              <a:ln w="15875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srgbClr val="C00000"/>
                  </a:solidFill>
                </a:endParaRPr>
              </a:p>
            </p:txBody>
          </p:sp>
          <p:sp>
            <p:nvSpPr>
              <p:cNvPr id="160798" name="Rectangle 30"/>
              <p:cNvSpPr>
                <a:spLocks noChangeArrowheads="1"/>
              </p:cNvSpPr>
              <p:nvPr/>
            </p:nvSpPr>
            <p:spPr bwMode="auto">
              <a:xfrm>
                <a:off x="5583" y="3131"/>
                <a:ext cx="117" cy="2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900" b="0" i="0" u="none" strike="noStrike" cap="none" normalizeH="0" baseline="0" dirty="0" smtClean="0">
                    <a:ln>
                      <a:noFill/>
                    </a:ln>
                    <a:solidFill>
                      <a:srgbClr val="C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6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60800" name="Rectangle 32"/>
              <p:cNvSpPr>
                <a:spLocks noChangeArrowheads="1"/>
              </p:cNvSpPr>
              <p:nvPr/>
            </p:nvSpPr>
            <p:spPr bwMode="auto">
              <a:xfrm>
                <a:off x="5440" y="2951"/>
                <a:ext cx="0" cy="1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11" name="Группа 184"/>
          <p:cNvGrpSpPr/>
          <p:nvPr/>
        </p:nvGrpSpPr>
        <p:grpSpPr>
          <a:xfrm>
            <a:off x="6422803" y="5448870"/>
            <a:ext cx="523875" cy="1149918"/>
            <a:chOff x="9636125" y="4208577"/>
            <a:chExt cx="523875" cy="1149918"/>
          </a:xfrm>
        </p:grpSpPr>
        <p:sp>
          <p:nvSpPr>
            <p:cNvPr id="186" name="Oval 142"/>
            <p:cNvSpPr>
              <a:spLocks noChangeArrowheads="1"/>
            </p:cNvSpPr>
            <p:nvPr/>
          </p:nvSpPr>
          <p:spPr bwMode="auto">
            <a:xfrm>
              <a:off x="9847604" y="4208577"/>
              <a:ext cx="150813" cy="139700"/>
            </a:xfrm>
            <a:prstGeom prst="ellipse">
              <a:avLst/>
            </a:prstGeom>
            <a:solidFill>
              <a:srgbClr val="990000"/>
            </a:solidFill>
            <a:ln w="28575" algn="ctr">
              <a:solidFill>
                <a:srgbClr val="C00000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2" name="Group 27"/>
            <p:cNvGrpSpPr>
              <a:grpSpLocks/>
            </p:cNvGrpSpPr>
            <p:nvPr/>
          </p:nvGrpSpPr>
          <p:grpSpPr bwMode="auto">
            <a:xfrm>
              <a:off x="9636141" y="4374249"/>
              <a:ext cx="523876" cy="984252"/>
              <a:chOff x="5430" y="2792"/>
              <a:chExt cx="330" cy="620"/>
            </a:xfrm>
          </p:grpSpPr>
          <p:sp>
            <p:nvSpPr>
              <p:cNvPr id="188" name="Rectangle 31"/>
              <p:cNvSpPr>
                <a:spLocks noChangeArrowheads="1"/>
              </p:cNvSpPr>
              <p:nvPr/>
            </p:nvSpPr>
            <p:spPr bwMode="auto">
              <a:xfrm>
                <a:off x="5581" y="2807"/>
                <a:ext cx="117" cy="2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900" b="0" i="0" u="none" strike="noStrike" cap="none" normalizeH="0" baseline="0" dirty="0" smtClean="0">
                    <a:ln>
                      <a:noFill/>
                    </a:ln>
                    <a:solidFill>
                      <a:srgbClr val="C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1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89" name="AutoShape 28"/>
              <p:cNvSpPr>
                <a:spLocks noChangeAspect="1" noChangeArrowheads="1"/>
              </p:cNvSpPr>
              <p:nvPr/>
            </p:nvSpPr>
            <p:spPr bwMode="auto">
              <a:xfrm>
                <a:off x="5430" y="2792"/>
                <a:ext cx="330" cy="5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srgbClr val="C00000"/>
                  </a:solidFill>
                </a:endParaRPr>
              </a:p>
            </p:txBody>
          </p:sp>
          <p:sp>
            <p:nvSpPr>
              <p:cNvPr id="190" name="Line 29"/>
              <p:cNvSpPr>
                <a:spLocks noChangeShapeType="1"/>
              </p:cNvSpPr>
              <p:nvPr/>
            </p:nvSpPr>
            <p:spPr bwMode="auto">
              <a:xfrm>
                <a:off x="5571" y="3098"/>
                <a:ext cx="137" cy="0"/>
              </a:xfrm>
              <a:prstGeom prst="line">
                <a:avLst/>
              </a:prstGeom>
              <a:noFill/>
              <a:ln w="15875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srgbClr val="C00000"/>
                  </a:solidFill>
                </a:endParaRPr>
              </a:p>
            </p:txBody>
          </p:sp>
          <p:sp>
            <p:nvSpPr>
              <p:cNvPr id="191" name="Rectangle 30"/>
              <p:cNvSpPr>
                <a:spLocks noChangeArrowheads="1"/>
              </p:cNvSpPr>
              <p:nvPr/>
            </p:nvSpPr>
            <p:spPr bwMode="auto">
              <a:xfrm>
                <a:off x="5583" y="3131"/>
                <a:ext cx="117" cy="2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2900" b="0" i="0" u="none" strike="noStrike" cap="none" normalizeH="0" baseline="0" dirty="0" smtClean="0">
                    <a:ln>
                      <a:noFill/>
                    </a:ln>
                    <a:solidFill>
                      <a:srgbClr val="C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3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92" name="Rectangle 32"/>
              <p:cNvSpPr>
                <a:spLocks noChangeArrowheads="1"/>
              </p:cNvSpPr>
              <p:nvPr/>
            </p:nvSpPr>
            <p:spPr bwMode="auto">
              <a:xfrm>
                <a:off x="5440" y="2951"/>
                <a:ext cx="117" cy="2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900" b="0" i="0" u="none" strike="noStrike" cap="none" normalizeH="0" baseline="0" dirty="0" smtClean="0">
                    <a:ln>
                      <a:noFill/>
                    </a:ln>
                    <a:solidFill>
                      <a:srgbClr val="C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1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aphicFrame>
        <p:nvGraphicFramePr>
          <p:cNvPr id="52260" name="Object 33"/>
          <p:cNvGraphicFramePr>
            <a:graphicFrameLocks/>
          </p:cNvGraphicFramePr>
          <p:nvPr/>
        </p:nvGraphicFramePr>
        <p:xfrm>
          <a:off x="4684714" y="4303032"/>
          <a:ext cx="4057650" cy="941388"/>
        </p:xfrm>
        <a:graphic>
          <a:graphicData uri="http://schemas.openxmlformats.org/presentationml/2006/ole">
            <p:oleObj spid="_x0000_s163852" name="Формула" r:id="rId16" imgW="1676160" imgH="393480" progId="Equation.3">
              <p:embed/>
            </p:oleObj>
          </a:graphicData>
        </a:graphic>
      </p:graphicFrame>
      <p:graphicFrame>
        <p:nvGraphicFramePr>
          <p:cNvPr id="52261" name="Object 34"/>
          <p:cNvGraphicFramePr>
            <a:graphicFrameLocks/>
          </p:cNvGraphicFramePr>
          <p:nvPr/>
        </p:nvGraphicFramePr>
        <p:xfrm>
          <a:off x="3784600" y="1996734"/>
          <a:ext cx="1168400" cy="941388"/>
        </p:xfrm>
        <a:graphic>
          <a:graphicData uri="http://schemas.openxmlformats.org/presentationml/2006/ole">
            <p:oleObj spid="_x0000_s163853" name="Формула" r:id="rId17" imgW="482400" imgH="393480" progId="Equation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2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2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2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2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2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52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2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52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52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52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2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52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000"/>
                            </p:stCondLst>
                            <p:childTnLst>
                              <p:par>
                                <p:cTn id="14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52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52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52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</p:childTnLst>
        </p:cTn>
      </p:par>
    </p:tnLst>
    <p:bldLst>
      <p:bldP spid="195" grpId="0"/>
      <p:bldP spid="99" grpId="0"/>
      <p:bldP spid="112" grpId="0"/>
      <p:bldP spid="119" grpId="0" animBg="1"/>
      <p:bldP spid="1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103" descr="0043439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1519" y="707457"/>
            <a:ext cx="1652587" cy="1128712"/>
          </a:xfrm>
          <a:prstGeom prst="rect">
            <a:avLst/>
          </a:prstGeom>
          <a:noFill/>
        </p:spPr>
      </p:pic>
      <p:pic>
        <p:nvPicPr>
          <p:cNvPr id="56" name="Picture 103" descr="0043439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8776" y="714714"/>
            <a:ext cx="1652587" cy="1128712"/>
          </a:xfrm>
          <a:prstGeom prst="rect">
            <a:avLst/>
          </a:prstGeom>
          <a:noFill/>
        </p:spPr>
      </p:pic>
      <p:sp>
        <p:nvSpPr>
          <p:cNvPr id="195" name="Прямоугольник 194"/>
          <p:cNvSpPr/>
          <p:nvPr/>
        </p:nvSpPr>
        <p:spPr>
          <a:xfrm>
            <a:off x="6113718" y="5141995"/>
            <a:ext cx="12779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i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///////////</a:t>
            </a:r>
            <a:endParaRPr lang="ru-RU" sz="2800" b="1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9" name="Group 2"/>
          <p:cNvGraphicFramePr>
            <a:graphicFrameLocks noGrp="1"/>
          </p:cNvGraphicFramePr>
          <p:nvPr/>
        </p:nvGraphicFramePr>
        <p:xfrm>
          <a:off x="187325" y="178254"/>
          <a:ext cx="2265589" cy="457200"/>
        </p:xfrm>
        <a:graphic>
          <a:graphicData uri="http://schemas.openxmlformats.org/drawingml/2006/table">
            <a:tbl>
              <a:tblPr/>
              <a:tblGrid>
                <a:gridCol w="2265589"/>
              </a:tblGrid>
              <a:tr h="2762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 В14 ЕГЭ 2012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9BDAF3"/>
                        </a:gs>
                        <a:gs pos="50000">
                          <a:srgbClr val="FFFFFF"/>
                        </a:gs>
                        <a:gs pos="100000">
                          <a:srgbClr val="9BDAF3"/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51" name="Rectangle 3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83356" y="176213"/>
            <a:ext cx="2271600" cy="460800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square" tIns="36000" bIns="18000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ru-RU" sz="2400" i="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graphicFrame>
        <p:nvGraphicFramePr>
          <p:cNvPr id="85" name="Object 15"/>
          <p:cNvGraphicFramePr>
            <a:graphicFrameLocks/>
          </p:cNvGraphicFramePr>
          <p:nvPr/>
        </p:nvGraphicFramePr>
        <p:xfrm>
          <a:off x="314099" y="1967366"/>
          <a:ext cx="3392487" cy="941387"/>
        </p:xfrm>
        <a:graphic>
          <a:graphicData uri="http://schemas.openxmlformats.org/presentationml/2006/ole">
            <p:oleObj spid="_x0000_s164866" name="Формула" r:id="rId6" imgW="1396800" imgH="393480" progId="Equation.3">
              <p:embed/>
            </p:oleObj>
          </a:graphicData>
        </a:graphic>
      </p:graphicFrame>
      <p:sp>
        <p:nvSpPr>
          <p:cNvPr id="107" name="Rectangle 98"/>
          <p:cNvSpPr>
            <a:spLocks noChangeArrowheads="1"/>
          </p:cNvSpPr>
          <p:nvPr/>
        </p:nvSpPr>
        <p:spPr bwMode="auto">
          <a:xfrm>
            <a:off x="2525486" y="78921"/>
            <a:ext cx="6618514" cy="149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400" dirty="0" smtClean="0"/>
              <a:t>Решите уравнение</a:t>
            </a:r>
          </a:p>
          <a:p>
            <a:pPr>
              <a:lnSpc>
                <a:spcPct val="130000"/>
              </a:lnSpc>
            </a:pPr>
            <a:r>
              <a:rPr lang="ru-RU" sz="2400" dirty="0" smtClean="0"/>
              <a:t>                                    , и найдите корни, принадлежащие отрезку              . </a:t>
            </a:r>
          </a:p>
        </p:txBody>
      </p:sp>
      <p:graphicFrame>
        <p:nvGraphicFramePr>
          <p:cNvPr id="108" name="Object 42"/>
          <p:cNvGraphicFramePr>
            <a:graphicFrameLocks/>
          </p:cNvGraphicFramePr>
          <p:nvPr/>
        </p:nvGraphicFramePr>
        <p:xfrm>
          <a:off x="2666545" y="519001"/>
          <a:ext cx="3259138" cy="488950"/>
        </p:xfrm>
        <a:graphic>
          <a:graphicData uri="http://schemas.openxmlformats.org/presentationml/2006/ole">
            <p:oleObj spid="_x0000_s164867" name="Формула" r:id="rId7" imgW="1346040" imgH="203040" progId="Equation.3">
              <p:embed/>
            </p:oleObj>
          </a:graphicData>
        </a:graphic>
      </p:graphicFrame>
      <p:graphicFrame>
        <p:nvGraphicFramePr>
          <p:cNvPr id="109" name="Object 42"/>
          <p:cNvGraphicFramePr>
            <a:graphicFrameLocks/>
          </p:cNvGraphicFramePr>
          <p:nvPr/>
        </p:nvGraphicFramePr>
        <p:xfrm>
          <a:off x="6341042" y="1026092"/>
          <a:ext cx="1198563" cy="520700"/>
        </p:xfrm>
        <a:graphic>
          <a:graphicData uri="http://schemas.openxmlformats.org/presentationml/2006/ole">
            <p:oleObj spid="_x0000_s164868" name="Формула" r:id="rId8" imgW="495000" imgH="215640" progId="Equation.3">
              <p:embed/>
            </p:oleObj>
          </a:graphicData>
        </a:graphic>
      </p:graphicFrame>
      <p:sp>
        <p:nvSpPr>
          <p:cNvPr id="110" name="Rectangle 183"/>
          <p:cNvSpPr>
            <a:spLocks noChangeArrowheads="1"/>
          </p:cNvSpPr>
          <p:nvPr/>
        </p:nvSpPr>
        <p:spPr bwMode="auto">
          <a:xfrm>
            <a:off x="3706587" y="1420133"/>
            <a:ext cx="1619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Решение.</a:t>
            </a:r>
            <a:endParaRPr lang="ru-RU" sz="2400" dirty="0">
              <a:solidFill>
                <a:srgbClr val="000080"/>
              </a:solidFill>
              <a:latin typeface="Times New Roman" pitchFamily="18" charset="0"/>
            </a:endParaRPr>
          </a:p>
        </p:txBody>
      </p:sp>
      <p:sp>
        <p:nvSpPr>
          <p:cNvPr id="99" name="Rectangle 137"/>
          <p:cNvSpPr>
            <a:spLocks noChangeArrowheads="1"/>
          </p:cNvSpPr>
          <p:nvPr/>
        </p:nvSpPr>
        <p:spPr bwMode="auto">
          <a:xfrm>
            <a:off x="1371599" y="1730599"/>
            <a:ext cx="743857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Отбираем корни, принадлежащие отрезку:                 .</a:t>
            </a:r>
            <a:endParaRPr lang="ru-RU" sz="2400" dirty="0">
              <a:solidFill>
                <a:srgbClr val="0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7" name="Object 19"/>
          <p:cNvGraphicFramePr>
            <a:graphicFrameLocks/>
          </p:cNvGraphicFramePr>
          <p:nvPr/>
        </p:nvGraphicFramePr>
        <p:xfrm>
          <a:off x="7209518" y="1705882"/>
          <a:ext cx="1198563" cy="520700"/>
        </p:xfrm>
        <a:graphic>
          <a:graphicData uri="http://schemas.openxmlformats.org/presentationml/2006/ole">
            <p:oleObj spid="_x0000_s164869" name="Формула" r:id="rId9" imgW="495000" imgH="215640" progId="Equation.3">
              <p:embed/>
            </p:oleObj>
          </a:graphicData>
        </a:graphic>
      </p:graphicFrame>
      <p:graphicFrame>
        <p:nvGraphicFramePr>
          <p:cNvPr id="89" name="Object 20"/>
          <p:cNvGraphicFramePr>
            <a:graphicFrameLocks/>
          </p:cNvGraphicFramePr>
          <p:nvPr/>
        </p:nvGraphicFramePr>
        <p:xfrm>
          <a:off x="195263" y="2751138"/>
          <a:ext cx="4625975" cy="941387"/>
        </p:xfrm>
        <a:graphic>
          <a:graphicData uri="http://schemas.openxmlformats.org/presentationml/2006/ole">
            <p:oleObj spid="_x0000_s164870" name="Формула" r:id="rId10" imgW="1904760" imgH="393480" progId="Equation.3">
              <p:embed/>
            </p:oleObj>
          </a:graphicData>
        </a:graphic>
      </p:graphicFrame>
      <p:sp>
        <p:nvSpPr>
          <p:cNvPr id="112" name="Прямоугольник 111"/>
          <p:cNvSpPr/>
          <p:nvPr/>
        </p:nvSpPr>
        <p:spPr>
          <a:xfrm>
            <a:off x="5261428" y="2146143"/>
            <a:ext cx="38825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 помощи неравенства:</a:t>
            </a:r>
            <a:endParaRPr lang="ru-RU" dirty="0">
              <a:solidFill>
                <a:srgbClr val="C00000"/>
              </a:solidFill>
            </a:endParaRPr>
          </a:p>
        </p:txBody>
      </p:sp>
      <p:grpSp>
        <p:nvGrpSpPr>
          <p:cNvPr id="3" name="Group 92"/>
          <p:cNvGrpSpPr>
            <a:grpSpLocks/>
          </p:cNvGrpSpPr>
          <p:nvPr/>
        </p:nvGrpSpPr>
        <p:grpSpPr bwMode="auto">
          <a:xfrm>
            <a:off x="4953228" y="2684463"/>
            <a:ext cx="501650" cy="911225"/>
            <a:chOff x="2751" y="3131"/>
            <a:chExt cx="316" cy="574"/>
          </a:xfrm>
        </p:grpSpPr>
        <p:sp>
          <p:nvSpPr>
            <p:cNvPr id="114" name="AutoShape 93"/>
            <p:cNvSpPr>
              <a:spLocks noChangeAspect="1" noChangeArrowheads="1" noTextEdit="1"/>
            </p:cNvSpPr>
            <p:nvPr/>
          </p:nvSpPr>
          <p:spPr bwMode="auto">
            <a:xfrm>
              <a:off x="2759" y="3131"/>
              <a:ext cx="308" cy="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" name="Line 94"/>
            <p:cNvSpPr>
              <a:spLocks noChangeShapeType="1"/>
            </p:cNvSpPr>
            <p:nvPr/>
          </p:nvSpPr>
          <p:spPr bwMode="auto">
            <a:xfrm>
              <a:off x="2852" y="3418"/>
              <a:ext cx="172" cy="0"/>
            </a:xfrm>
            <a:prstGeom prst="line">
              <a:avLst/>
            </a:prstGeom>
            <a:noFill/>
            <a:ln w="28575">
              <a:solidFill>
                <a:srgbClr val="99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" name="Rectangle 95"/>
            <p:cNvSpPr>
              <a:spLocks noChangeArrowheads="1"/>
            </p:cNvSpPr>
            <p:nvPr/>
          </p:nvSpPr>
          <p:spPr bwMode="auto">
            <a:xfrm>
              <a:off x="2853" y="3400"/>
              <a:ext cx="127" cy="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2900" b="1" dirty="0" err="1">
                  <a:solidFill>
                    <a:srgbClr val="990000"/>
                  </a:solidFill>
                  <a:latin typeface="Symbol" pitchFamily="18" charset="2"/>
                </a:rPr>
                <a:t>p</a:t>
              </a:r>
              <a:endParaRPr lang="ru-RU" b="1" dirty="0">
                <a:solidFill>
                  <a:srgbClr val="990000"/>
                </a:solidFill>
              </a:endParaRPr>
            </a:p>
          </p:txBody>
        </p:sp>
        <p:sp>
          <p:nvSpPr>
            <p:cNvPr id="117" name="Rectangle 96"/>
            <p:cNvSpPr>
              <a:spLocks noChangeArrowheads="1"/>
            </p:cNvSpPr>
            <p:nvPr/>
          </p:nvSpPr>
          <p:spPr bwMode="auto">
            <a:xfrm>
              <a:off x="2880" y="3197"/>
              <a:ext cx="116" cy="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2900" b="1" i="0" dirty="0">
                  <a:solidFill>
                    <a:srgbClr val="990000"/>
                  </a:solidFill>
                  <a:latin typeface="Times New Roman" pitchFamily="18" charset="0"/>
                </a:rPr>
                <a:t>1</a:t>
              </a:r>
              <a:endParaRPr lang="ru-RU" b="1" dirty="0">
                <a:solidFill>
                  <a:srgbClr val="990000"/>
                </a:solidFill>
              </a:endParaRPr>
            </a:p>
          </p:txBody>
        </p:sp>
        <p:sp>
          <p:nvSpPr>
            <p:cNvPr id="118" name="Rectangle 97"/>
            <p:cNvSpPr>
              <a:spLocks noChangeArrowheads="1"/>
            </p:cNvSpPr>
            <p:nvPr/>
          </p:nvSpPr>
          <p:spPr bwMode="auto">
            <a:xfrm>
              <a:off x="2751" y="3260"/>
              <a:ext cx="64" cy="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2900" b="1" i="0">
                  <a:solidFill>
                    <a:srgbClr val="990000"/>
                  </a:solidFill>
                  <a:latin typeface="Arial" charset="0"/>
                </a:rPr>
                <a:t>.</a:t>
              </a:r>
              <a:endParaRPr lang="ru-RU" b="1">
                <a:solidFill>
                  <a:srgbClr val="990000"/>
                </a:solidFill>
                <a:latin typeface="Arial" charset="0"/>
              </a:endParaRPr>
            </a:p>
          </p:txBody>
        </p:sp>
      </p:grpSp>
      <p:sp>
        <p:nvSpPr>
          <p:cNvPr id="119" name="Line 91"/>
          <p:cNvSpPr>
            <a:spLocks noChangeShapeType="1"/>
          </p:cNvSpPr>
          <p:nvPr/>
        </p:nvSpPr>
        <p:spPr bwMode="auto">
          <a:xfrm rot="5400000">
            <a:off x="4553973" y="3213214"/>
            <a:ext cx="636587" cy="0"/>
          </a:xfrm>
          <a:prstGeom prst="line">
            <a:avLst/>
          </a:prstGeom>
          <a:noFill/>
          <a:ln w="38100" cmpd="dbl">
            <a:solidFill>
              <a:srgbClr val="0033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91" name="Object 21"/>
          <p:cNvGraphicFramePr>
            <a:graphicFrameLocks/>
          </p:cNvGraphicFramePr>
          <p:nvPr/>
        </p:nvGraphicFramePr>
        <p:xfrm>
          <a:off x="708025" y="3546475"/>
          <a:ext cx="3390900" cy="941388"/>
        </p:xfrm>
        <a:graphic>
          <a:graphicData uri="http://schemas.openxmlformats.org/presentationml/2006/ole">
            <p:oleObj spid="_x0000_s164871" name="Формула" r:id="rId11" imgW="1396800" imgH="393480" progId="Equation.3">
              <p:embed/>
            </p:oleObj>
          </a:graphicData>
        </a:graphic>
      </p:graphicFrame>
      <p:graphicFrame>
        <p:nvGraphicFramePr>
          <p:cNvPr id="95" name="Object 22"/>
          <p:cNvGraphicFramePr>
            <a:graphicFrameLocks/>
          </p:cNvGraphicFramePr>
          <p:nvPr/>
        </p:nvGraphicFramePr>
        <p:xfrm>
          <a:off x="755197" y="4371068"/>
          <a:ext cx="3729038" cy="941388"/>
        </p:xfrm>
        <a:graphic>
          <a:graphicData uri="http://schemas.openxmlformats.org/presentationml/2006/ole">
            <p:oleObj spid="_x0000_s164872" name="Формула" r:id="rId12" imgW="1536480" imgH="393480" progId="Equation.3">
              <p:embed/>
            </p:oleObj>
          </a:graphicData>
        </a:graphic>
      </p:graphicFrame>
      <p:graphicFrame>
        <p:nvGraphicFramePr>
          <p:cNvPr id="52256" name="Object 23"/>
          <p:cNvGraphicFramePr>
            <a:graphicFrameLocks/>
          </p:cNvGraphicFramePr>
          <p:nvPr/>
        </p:nvGraphicFramePr>
        <p:xfrm>
          <a:off x="719138" y="5257800"/>
          <a:ext cx="2928937" cy="941388"/>
        </p:xfrm>
        <a:graphic>
          <a:graphicData uri="http://schemas.openxmlformats.org/presentationml/2006/ole">
            <p:oleObj spid="_x0000_s164873" name="Формула" r:id="rId13" imgW="1206360" imgH="393480" progId="Equation.3">
              <p:embed/>
            </p:oleObj>
          </a:graphicData>
        </a:graphic>
      </p:graphicFrame>
      <p:grpSp>
        <p:nvGrpSpPr>
          <p:cNvPr id="4" name="Group 92"/>
          <p:cNvGrpSpPr>
            <a:grpSpLocks/>
          </p:cNvGrpSpPr>
          <p:nvPr/>
        </p:nvGrpSpPr>
        <p:grpSpPr bwMode="auto">
          <a:xfrm>
            <a:off x="3712257" y="5159148"/>
            <a:ext cx="501650" cy="911225"/>
            <a:chOff x="2751" y="3131"/>
            <a:chExt cx="316" cy="574"/>
          </a:xfrm>
        </p:grpSpPr>
        <p:sp>
          <p:nvSpPr>
            <p:cNvPr id="124" name="AutoShape 93"/>
            <p:cNvSpPr>
              <a:spLocks noChangeAspect="1" noChangeArrowheads="1" noTextEdit="1"/>
            </p:cNvSpPr>
            <p:nvPr/>
          </p:nvSpPr>
          <p:spPr bwMode="auto">
            <a:xfrm>
              <a:off x="2759" y="3131"/>
              <a:ext cx="308" cy="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5" name="Line 94"/>
            <p:cNvSpPr>
              <a:spLocks noChangeShapeType="1"/>
            </p:cNvSpPr>
            <p:nvPr/>
          </p:nvSpPr>
          <p:spPr bwMode="auto">
            <a:xfrm>
              <a:off x="2852" y="3418"/>
              <a:ext cx="172" cy="0"/>
            </a:xfrm>
            <a:prstGeom prst="line">
              <a:avLst/>
            </a:prstGeom>
            <a:noFill/>
            <a:ln w="28575">
              <a:solidFill>
                <a:srgbClr val="99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6" name="Rectangle 95"/>
            <p:cNvSpPr>
              <a:spLocks noChangeArrowheads="1"/>
            </p:cNvSpPr>
            <p:nvPr/>
          </p:nvSpPr>
          <p:spPr bwMode="auto">
            <a:xfrm>
              <a:off x="2853" y="3400"/>
              <a:ext cx="117" cy="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900" b="1" dirty="0" smtClean="0">
                  <a:solidFill>
                    <a:srgbClr val="990000"/>
                  </a:solidFill>
                  <a:latin typeface="Symbol" pitchFamily="18" charset="2"/>
                </a:rPr>
                <a:t>2</a:t>
              </a:r>
              <a:endParaRPr lang="ru-RU" b="1" dirty="0">
                <a:solidFill>
                  <a:srgbClr val="990000"/>
                </a:solidFill>
              </a:endParaRPr>
            </a:p>
          </p:txBody>
        </p:sp>
        <p:sp>
          <p:nvSpPr>
            <p:cNvPr id="127" name="Rectangle 96"/>
            <p:cNvSpPr>
              <a:spLocks noChangeArrowheads="1"/>
            </p:cNvSpPr>
            <p:nvPr/>
          </p:nvSpPr>
          <p:spPr bwMode="auto">
            <a:xfrm>
              <a:off x="2880" y="3197"/>
              <a:ext cx="116" cy="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2900" b="1" i="0" dirty="0">
                  <a:solidFill>
                    <a:srgbClr val="990000"/>
                  </a:solidFill>
                  <a:latin typeface="Times New Roman" pitchFamily="18" charset="0"/>
                </a:rPr>
                <a:t>1</a:t>
              </a:r>
              <a:endParaRPr lang="ru-RU" b="1" dirty="0">
                <a:solidFill>
                  <a:srgbClr val="990000"/>
                </a:solidFill>
              </a:endParaRPr>
            </a:p>
          </p:txBody>
        </p:sp>
        <p:sp>
          <p:nvSpPr>
            <p:cNvPr id="128" name="Rectangle 97"/>
            <p:cNvSpPr>
              <a:spLocks noChangeArrowheads="1"/>
            </p:cNvSpPr>
            <p:nvPr/>
          </p:nvSpPr>
          <p:spPr bwMode="auto">
            <a:xfrm>
              <a:off x="2751" y="3260"/>
              <a:ext cx="64" cy="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2900" b="1" i="0">
                  <a:solidFill>
                    <a:srgbClr val="990000"/>
                  </a:solidFill>
                  <a:latin typeface="Arial" charset="0"/>
                </a:rPr>
                <a:t>.</a:t>
              </a:r>
              <a:endParaRPr lang="ru-RU" b="1">
                <a:solidFill>
                  <a:srgbClr val="990000"/>
                </a:solidFill>
                <a:latin typeface="Arial" charset="0"/>
              </a:endParaRPr>
            </a:p>
          </p:txBody>
        </p:sp>
      </p:grpSp>
      <p:sp>
        <p:nvSpPr>
          <p:cNvPr id="129" name="Line 91"/>
          <p:cNvSpPr>
            <a:spLocks noChangeShapeType="1"/>
          </p:cNvSpPr>
          <p:nvPr/>
        </p:nvSpPr>
        <p:spPr bwMode="auto">
          <a:xfrm rot="5400000">
            <a:off x="3313002" y="5687899"/>
            <a:ext cx="636587" cy="0"/>
          </a:xfrm>
          <a:prstGeom prst="line">
            <a:avLst/>
          </a:prstGeom>
          <a:noFill/>
          <a:ln w="38100" cmpd="dbl">
            <a:solidFill>
              <a:srgbClr val="0033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52257" name="Object 24"/>
          <p:cNvGraphicFramePr>
            <a:graphicFrameLocks/>
          </p:cNvGraphicFramePr>
          <p:nvPr/>
        </p:nvGraphicFramePr>
        <p:xfrm>
          <a:off x="5808663" y="2519363"/>
          <a:ext cx="2557462" cy="941387"/>
        </p:xfrm>
        <a:graphic>
          <a:graphicData uri="http://schemas.openxmlformats.org/presentationml/2006/ole">
            <p:oleObj spid="_x0000_s164874" name="Формула" r:id="rId14" imgW="1054080" imgH="393480" progId="Equation.3">
              <p:embed/>
            </p:oleObj>
          </a:graphicData>
        </a:graphic>
      </p:graphicFrame>
      <p:graphicFrame>
        <p:nvGraphicFramePr>
          <p:cNvPr id="52258" name="Object 25"/>
          <p:cNvGraphicFramePr>
            <a:graphicFrameLocks/>
          </p:cNvGraphicFramePr>
          <p:nvPr/>
        </p:nvGraphicFramePr>
        <p:xfrm>
          <a:off x="5649913" y="3375025"/>
          <a:ext cx="2897187" cy="941388"/>
        </p:xfrm>
        <a:graphic>
          <a:graphicData uri="http://schemas.openxmlformats.org/presentationml/2006/ole">
            <p:oleObj spid="_x0000_s164875" name="Формула" r:id="rId15" imgW="1193760" imgH="393480" progId="Equation.3">
              <p:embed/>
            </p:oleObj>
          </a:graphicData>
        </a:graphic>
      </p:graphicFrame>
      <p:grpSp>
        <p:nvGrpSpPr>
          <p:cNvPr id="5" name="Группа 166"/>
          <p:cNvGrpSpPr/>
          <p:nvPr/>
        </p:nvGrpSpPr>
        <p:grpSpPr>
          <a:xfrm>
            <a:off x="4572002" y="5013325"/>
            <a:ext cx="4322763" cy="1182010"/>
            <a:chOff x="4615544" y="4926239"/>
            <a:chExt cx="4322763" cy="1182010"/>
          </a:xfrm>
        </p:grpSpPr>
        <p:grpSp>
          <p:nvGrpSpPr>
            <p:cNvPr id="6" name="Group 124"/>
            <p:cNvGrpSpPr>
              <a:grpSpLocks/>
            </p:cNvGrpSpPr>
            <p:nvPr/>
          </p:nvGrpSpPr>
          <p:grpSpPr bwMode="auto">
            <a:xfrm>
              <a:off x="4615544" y="4926239"/>
              <a:ext cx="4322763" cy="523875"/>
              <a:chOff x="3040" y="2766"/>
              <a:chExt cx="2723" cy="330"/>
            </a:xfrm>
          </p:grpSpPr>
          <p:sp>
            <p:nvSpPr>
              <p:cNvPr id="133" name="Line 122"/>
              <p:cNvSpPr>
                <a:spLocks noChangeShapeType="1"/>
              </p:cNvSpPr>
              <p:nvPr/>
            </p:nvSpPr>
            <p:spPr bwMode="auto">
              <a:xfrm flipV="1">
                <a:off x="3040" y="3091"/>
                <a:ext cx="2679" cy="0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square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34" name="Text Box 123"/>
              <p:cNvSpPr txBox="1">
                <a:spLocks noChangeArrowheads="1"/>
              </p:cNvSpPr>
              <p:nvPr/>
            </p:nvSpPr>
            <p:spPr bwMode="auto">
              <a:xfrm>
                <a:off x="5531" y="2766"/>
                <a:ext cx="232" cy="33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800" b="1" dirty="0" smtClean="0">
                    <a:solidFill>
                      <a:schemeClr val="tx2"/>
                    </a:solidFill>
                    <a:latin typeface="Times New Roman" pitchFamily="18" charset="0"/>
                    <a:cs typeface="Times New Roman" pitchFamily="18" charset="0"/>
                  </a:rPr>
                  <a:t>n</a:t>
                </a:r>
                <a:endParaRPr lang="ru-RU" sz="2800" b="1" dirty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7" name="Group 129"/>
            <p:cNvGrpSpPr>
              <a:grpSpLocks/>
            </p:cNvGrpSpPr>
            <p:nvPr/>
          </p:nvGrpSpPr>
          <p:grpSpPr bwMode="auto">
            <a:xfrm>
              <a:off x="5693454" y="5309279"/>
              <a:ext cx="276225" cy="703263"/>
              <a:chOff x="3575" y="3029"/>
              <a:chExt cx="174" cy="443"/>
            </a:xfrm>
          </p:grpSpPr>
          <p:sp>
            <p:nvSpPr>
              <p:cNvPr id="162" name="Line 126"/>
              <p:cNvSpPr>
                <a:spLocks noChangeShapeType="1"/>
              </p:cNvSpPr>
              <p:nvPr/>
            </p:nvSpPr>
            <p:spPr bwMode="auto">
              <a:xfrm>
                <a:off x="3683" y="3029"/>
                <a:ext cx="0" cy="168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63" name="Rectangle 128"/>
              <p:cNvSpPr>
                <a:spLocks noChangeArrowheads="1"/>
              </p:cNvSpPr>
              <p:nvPr/>
            </p:nvSpPr>
            <p:spPr bwMode="auto">
              <a:xfrm>
                <a:off x="3575" y="3142"/>
                <a:ext cx="174" cy="33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r>
                  <a:rPr lang="en-US" sz="2800" b="1" i="0" dirty="0" smtClean="0">
                    <a:solidFill>
                      <a:schemeClr val="tx2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ru-RU" sz="2800" b="1" i="0" dirty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8" name="Group 129"/>
            <p:cNvGrpSpPr>
              <a:grpSpLocks/>
            </p:cNvGrpSpPr>
            <p:nvPr/>
          </p:nvGrpSpPr>
          <p:grpSpPr bwMode="auto">
            <a:xfrm>
              <a:off x="8011895" y="5304973"/>
              <a:ext cx="363538" cy="803276"/>
              <a:chOff x="4496" y="3008"/>
              <a:chExt cx="229" cy="506"/>
            </a:xfrm>
          </p:grpSpPr>
          <p:sp>
            <p:nvSpPr>
              <p:cNvPr id="165" name="Line 126"/>
              <p:cNvSpPr>
                <a:spLocks noChangeShapeType="1"/>
              </p:cNvSpPr>
              <p:nvPr/>
            </p:nvSpPr>
            <p:spPr bwMode="auto">
              <a:xfrm>
                <a:off x="4574" y="3008"/>
                <a:ext cx="0" cy="168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66" name="Rectangle 128"/>
              <p:cNvSpPr>
                <a:spLocks noChangeArrowheads="1"/>
              </p:cNvSpPr>
              <p:nvPr/>
            </p:nvSpPr>
            <p:spPr bwMode="auto">
              <a:xfrm>
                <a:off x="4496" y="3184"/>
                <a:ext cx="229" cy="33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2800" b="1" i="0" dirty="0" smtClean="0">
                    <a:solidFill>
                      <a:schemeClr val="tx2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ru-RU" sz="2800" b="1" i="0" dirty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grpSp>
        <p:nvGrpSpPr>
          <p:cNvPr id="9" name="Группа 174"/>
          <p:cNvGrpSpPr/>
          <p:nvPr/>
        </p:nvGrpSpPr>
        <p:grpSpPr>
          <a:xfrm>
            <a:off x="5937936" y="5456126"/>
            <a:ext cx="425450" cy="1149915"/>
            <a:chOff x="9652000" y="4208577"/>
            <a:chExt cx="425450" cy="1149915"/>
          </a:xfrm>
        </p:grpSpPr>
        <p:sp>
          <p:nvSpPr>
            <p:cNvPr id="142" name="Oval 142"/>
            <p:cNvSpPr>
              <a:spLocks noChangeArrowheads="1"/>
            </p:cNvSpPr>
            <p:nvPr/>
          </p:nvSpPr>
          <p:spPr bwMode="auto">
            <a:xfrm>
              <a:off x="9847604" y="4208577"/>
              <a:ext cx="150813" cy="139700"/>
            </a:xfrm>
            <a:prstGeom prst="ellipse">
              <a:avLst/>
            </a:prstGeom>
            <a:solidFill>
              <a:srgbClr val="990000"/>
            </a:solidFill>
            <a:ln w="28575" algn="ctr">
              <a:solidFill>
                <a:srgbClr val="C00000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0" name="Group 27"/>
            <p:cNvGrpSpPr>
              <a:grpSpLocks/>
            </p:cNvGrpSpPr>
            <p:nvPr/>
          </p:nvGrpSpPr>
          <p:grpSpPr bwMode="auto">
            <a:xfrm>
              <a:off x="9652000" y="4398054"/>
              <a:ext cx="425450" cy="960438"/>
              <a:chOff x="5440" y="2807"/>
              <a:chExt cx="268" cy="605"/>
            </a:xfrm>
          </p:grpSpPr>
          <p:sp>
            <p:nvSpPr>
              <p:cNvPr id="160799" name="Rectangle 31"/>
              <p:cNvSpPr>
                <a:spLocks noChangeArrowheads="1"/>
              </p:cNvSpPr>
              <p:nvPr/>
            </p:nvSpPr>
            <p:spPr bwMode="auto">
              <a:xfrm>
                <a:off x="5581" y="2807"/>
                <a:ext cx="117" cy="2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ru-RU" sz="2900" i="0" dirty="0" smtClean="0">
                    <a:solidFill>
                      <a:srgbClr val="C00000"/>
                    </a:solidFill>
                    <a:latin typeface="Times New Roman" pitchFamily="18" charset="0"/>
                    <a:cs typeface="Arial" pitchFamily="34" charset="0"/>
                  </a:rPr>
                  <a:t>7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60797" name="Line 29"/>
              <p:cNvSpPr>
                <a:spLocks noChangeShapeType="1"/>
              </p:cNvSpPr>
              <p:nvPr/>
            </p:nvSpPr>
            <p:spPr bwMode="auto">
              <a:xfrm>
                <a:off x="5571" y="3098"/>
                <a:ext cx="137" cy="0"/>
              </a:xfrm>
              <a:prstGeom prst="line">
                <a:avLst/>
              </a:prstGeom>
              <a:noFill/>
              <a:ln w="15875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srgbClr val="C00000"/>
                  </a:solidFill>
                </a:endParaRPr>
              </a:p>
            </p:txBody>
          </p:sp>
          <p:sp>
            <p:nvSpPr>
              <p:cNvPr id="160798" name="Rectangle 30"/>
              <p:cNvSpPr>
                <a:spLocks noChangeArrowheads="1"/>
              </p:cNvSpPr>
              <p:nvPr/>
            </p:nvSpPr>
            <p:spPr bwMode="auto">
              <a:xfrm>
                <a:off x="5583" y="3131"/>
                <a:ext cx="117" cy="2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900" b="0" i="0" u="none" strike="noStrike" cap="none" normalizeH="0" baseline="0" dirty="0" smtClean="0">
                    <a:ln>
                      <a:noFill/>
                    </a:ln>
                    <a:solidFill>
                      <a:srgbClr val="C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6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60800" name="Rectangle 32"/>
              <p:cNvSpPr>
                <a:spLocks noChangeArrowheads="1"/>
              </p:cNvSpPr>
              <p:nvPr/>
            </p:nvSpPr>
            <p:spPr bwMode="auto">
              <a:xfrm>
                <a:off x="5440" y="2951"/>
                <a:ext cx="0" cy="1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11" name="Группа 184"/>
          <p:cNvGrpSpPr/>
          <p:nvPr/>
        </p:nvGrpSpPr>
        <p:grpSpPr>
          <a:xfrm>
            <a:off x="6974346" y="5441613"/>
            <a:ext cx="523875" cy="1149918"/>
            <a:chOff x="9636125" y="4208577"/>
            <a:chExt cx="523875" cy="1149918"/>
          </a:xfrm>
        </p:grpSpPr>
        <p:sp>
          <p:nvSpPr>
            <p:cNvPr id="186" name="Oval 142"/>
            <p:cNvSpPr>
              <a:spLocks noChangeArrowheads="1"/>
            </p:cNvSpPr>
            <p:nvPr/>
          </p:nvSpPr>
          <p:spPr bwMode="auto">
            <a:xfrm>
              <a:off x="9847604" y="4208577"/>
              <a:ext cx="150813" cy="139700"/>
            </a:xfrm>
            <a:prstGeom prst="ellipse">
              <a:avLst/>
            </a:prstGeom>
            <a:solidFill>
              <a:srgbClr val="990000"/>
            </a:solidFill>
            <a:ln w="28575" algn="ctr">
              <a:solidFill>
                <a:srgbClr val="C00000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2" name="Group 27"/>
            <p:cNvGrpSpPr>
              <a:grpSpLocks/>
            </p:cNvGrpSpPr>
            <p:nvPr/>
          </p:nvGrpSpPr>
          <p:grpSpPr bwMode="auto">
            <a:xfrm>
              <a:off x="9636141" y="4374249"/>
              <a:ext cx="523876" cy="984252"/>
              <a:chOff x="5430" y="2792"/>
              <a:chExt cx="330" cy="620"/>
            </a:xfrm>
          </p:grpSpPr>
          <p:sp>
            <p:nvSpPr>
              <p:cNvPr id="188" name="Rectangle 31"/>
              <p:cNvSpPr>
                <a:spLocks noChangeArrowheads="1"/>
              </p:cNvSpPr>
              <p:nvPr/>
            </p:nvSpPr>
            <p:spPr bwMode="auto">
              <a:xfrm>
                <a:off x="5581" y="2807"/>
                <a:ext cx="117" cy="2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900" b="0" i="0" u="none" strike="noStrike" cap="none" normalizeH="0" baseline="0" dirty="0" smtClean="0">
                    <a:ln>
                      <a:noFill/>
                    </a:ln>
                    <a:solidFill>
                      <a:srgbClr val="C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2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89" name="AutoShape 28"/>
              <p:cNvSpPr>
                <a:spLocks noChangeAspect="1" noChangeArrowheads="1"/>
              </p:cNvSpPr>
              <p:nvPr/>
            </p:nvSpPr>
            <p:spPr bwMode="auto">
              <a:xfrm>
                <a:off x="5430" y="2792"/>
                <a:ext cx="330" cy="5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srgbClr val="C00000"/>
                  </a:solidFill>
                </a:endParaRPr>
              </a:p>
            </p:txBody>
          </p:sp>
          <p:sp>
            <p:nvSpPr>
              <p:cNvPr id="190" name="Line 29"/>
              <p:cNvSpPr>
                <a:spLocks noChangeShapeType="1"/>
              </p:cNvSpPr>
              <p:nvPr/>
            </p:nvSpPr>
            <p:spPr bwMode="auto">
              <a:xfrm>
                <a:off x="5571" y="3098"/>
                <a:ext cx="137" cy="0"/>
              </a:xfrm>
              <a:prstGeom prst="line">
                <a:avLst/>
              </a:prstGeom>
              <a:noFill/>
              <a:ln w="15875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srgbClr val="C00000"/>
                  </a:solidFill>
                </a:endParaRPr>
              </a:p>
            </p:txBody>
          </p:sp>
          <p:sp>
            <p:nvSpPr>
              <p:cNvPr id="191" name="Rectangle 30"/>
              <p:cNvSpPr>
                <a:spLocks noChangeArrowheads="1"/>
              </p:cNvSpPr>
              <p:nvPr/>
            </p:nvSpPr>
            <p:spPr bwMode="auto">
              <a:xfrm>
                <a:off x="5583" y="3131"/>
                <a:ext cx="117" cy="2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2900" b="0" i="0" u="none" strike="noStrike" cap="none" normalizeH="0" baseline="0" dirty="0" smtClean="0">
                    <a:ln>
                      <a:noFill/>
                    </a:ln>
                    <a:solidFill>
                      <a:srgbClr val="C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3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92" name="Rectangle 32"/>
              <p:cNvSpPr>
                <a:spLocks noChangeArrowheads="1"/>
              </p:cNvSpPr>
              <p:nvPr/>
            </p:nvSpPr>
            <p:spPr bwMode="auto">
              <a:xfrm>
                <a:off x="5440" y="2951"/>
                <a:ext cx="117" cy="2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900" b="0" i="0" u="none" strike="noStrike" cap="none" normalizeH="0" baseline="0" dirty="0" smtClean="0">
                    <a:ln>
                      <a:noFill/>
                    </a:ln>
                    <a:solidFill>
                      <a:srgbClr val="C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1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aphicFrame>
        <p:nvGraphicFramePr>
          <p:cNvPr id="52260" name="Object 33"/>
          <p:cNvGraphicFramePr>
            <a:graphicFrameLocks/>
          </p:cNvGraphicFramePr>
          <p:nvPr/>
        </p:nvGraphicFramePr>
        <p:xfrm>
          <a:off x="5545138" y="4530725"/>
          <a:ext cx="2336800" cy="485775"/>
        </p:xfrm>
        <a:graphic>
          <a:graphicData uri="http://schemas.openxmlformats.org/presentationml/2006/ole">
            <p:oleObj spid="_x0000_s164876" name="Формула" r:id="rId16" imgW="965160" imgH="203040" progId="Equation.3">
              <p:embed/>
            </p:oleObj>
          </a:graphicData>
        </a:graphic>
      </p:graphicFrame>
      <p:graphicFrame>
        <p:nvGraphicFramePr>
          <p:cNvPr id="52261" name="Object 34"/>
          <p:cNvGraphicFramePr>
            <a:graphicFrameLocks/>
          </p:cNvGraphicFramePr>
          <p:nvPr/>
        </p:nvGraphicFramePr>
        <p:xfrm>
          <a:off x="3784600" y="1996734"/>
          <a:ext cx="1168400" cy="941388"/>
        </p:xfrm>
        <a:graphic>
          <a:graphicData uri="http://schemas.openxmlformats.org/presentationml/2006/ole">
            <p:oleObj spid="_x0000_s164877" name="Формула" r:id="rId17" imgW="482400" imgH="393480" progId="Equation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2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2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2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2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2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52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2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2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52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52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2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52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</p:childTnLst>
        </p:cTn>
      </p:par>
    </p:tnLst>
    <p:bldLst>
      <p:bldP spid="195" grpId="0"/>
      <p:bldP spid="119" grpId="0" animBg="1"/>
      <p:bldP spid="1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ct 17"/>
          <p:cNvGraphicFramePr>
            <a:graphicFrameLocks/>
          </p:cNvGraphicFramePr>
          <p:nvPr/>
        </p:nvGraphicFramePr>
        <p:xfrm>
          <a:off x="739775" y="4398737"/>
          <a:ext cx="4657725" cy="1276350"/>
        </p:xfrm>
        <a:graphic>
          <a:graphicData uri="http://schemas.openxmlformats.org/presentationml/2006/ole">
            <p:oleObj spid="_x0000_s165905" name="Формула" r:id="rId4" imgW="1917360" imgH="533160" progId="Equation.3">
              <p:embed/>
            </p:oleObj>
          </a:graphicData>
        </a:graphic>
      </p:graphicFrame>
      <p:graphicFrame>
        <p:nvGraphicFramePr>
          <p:cNvPr id="16" name="Object 18"/>
          <p:cNvGraphicFramePr>
            <a:graphicFrameLocks/>
          </p:cNvGraphicFramePr>
          <p:nvPr/>
        </p:nvGraphicFramePr>
        <p:xfrm>
          <a:off x="720953" y="4383769"/>
          <a:ext cx="4071937" cy="1276350"/>
        </p:xfrm>
        <a:graphic>
          <a:graphicData uri="http://schemas.openxmlformats.org/presentationml/2006/ole">
            <p:oleObj spid="_x0000_s165906" name="Формула" r:id="rId5" imgW="1676160" imgH="533160" progId="Equation.3">
              <p:embed/>
            </p:oleObj>
          </a:graphicData>
        </a:graphic>
      </p:graphicFrame>
      <p:pic>
        <p:nvPicPr>
          <p:cNvPr id="53" name="Picture 103" descr="0043439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1519" y="707457"/>
            <a:ext cx="1652587" cy="1128712"/>
          </a:xfrm>
          <a:prstGeom prst="rect">
            <a:avLst/>
          </a:prstGeom>
          <a:noFill/>
        </p:spPr>
      </p:pic>
      <p:pic>
        <p:nvPicPr>
          <p:cNvPr id="56" name="Picture 103" descr="00434393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8776" y="714714"/>
            <a:ext cx="1652587" cy="1128712"/>
          </a:xfrm>
          <a:prstGeom prst="rect">
            <a:avLst/>
          </a:prstGeom>
          <a:noFill/>
        </p:spPr>
      </p:pic>
      <p:sp>
        <p:nvSpPr>
          <p:cNvPr id="2" name="AutoShape 7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8405813" y="6364288"/>
            <a:ext cx="738187" cy="493712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50000">
                <a:srgbClr val="FFFFFF"/>
              </a:gs>
              <a:gs pos="100000">
                <a:schemeClr val="bg1"/>
              </a:gs>
            </a:gsLst>
            <a:lin ang="5400000" scaled="1"/>
          </a:gra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  <a:defRPr/>
            </a:pPr>
            <a:endParaRPr lang="ru-RU">
              <a:cs typeface="Arial" pitchFamily="34" charset="0"/>
            </a:endParaRPr>
          </a:p>
        </p:txBody>
      </p:sp>
      <p:graphicFrame>
        <p:nvGraphicFramePr>
          <p:cNvPr id="49" name="Group 2"/>
          <p:cNvGraphicFramePr>
            <a:graphicFrameLocks noGrp="1"/>
          </p:cNvGraphicFramePr>
          <p:nvPr/>
        </p:nvGraphicFramePr>
        <p:xfrm>
          <a:off x="187325" y="178254"/>
          <a:ext cx="2265589" cy="457200"/>
        </p:xfrm>
        <a:graphic>
          <a:graphicData uri="http://schemas.openxmlformats.org/drawingml/2006/table">
            <a:tbl>
              <a:tblPr/>
              <a:tblGrid>
                <a:gridCol w="2265589"/>
              </a:tblGrid>
              <a:tr h="2762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 В14 ЕГЭ 2012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9BDAF3"/>
                        </a:gs>
                        <a:gs pos="50000">
                          <a:srgbClr val="FFFFFF"/>
                        </a:gs>
                        <a:gs pos="100000">
                          <a:srgbClr val="9BDAF3"/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51" name="Rectangle 3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83356" y="176213"/>
            <a:ext cx="2271600" cy="460800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square" tIns="36000" bIns="18000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ru-RU" sz="2400" i="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graphicFrame>
        <p:nvGraphicFramePr>
          <p:cNvPr id="85" name="Object 15"/>
          <p:cNvGraphicFramePr>
            <a:graphicFrameLocks/>
          </p:cNvGraphicFramePr>
          <p:nvPr/>
        </p:nvGraphicFramePr>
        <p:xfrm>
          <a:off x="314099" y="1967366"/>
          <a:ext cx="3392487" cy="941387"/>
        </p:xfrm>
        <a:graphic>
          <a:graphicData uri="http://schemas.openxmlformats.org/presentationml/2006/ole">
            <p:oleObj spid="_x0000_s165890" name="Формула" r:id="rId9" imgW="1396800" imgH="393480" progId="Equation.3">
              <p:embed/>
            </p:oleObj>
          </a:graphicData>
        </a:graphic>
      </p:graphicFrame>
      <p:sp>
        <p:nvSpPr>
          <p:cNvPr id="107" name="Rectangle 98"/>
          <p:cNvSpPr>
            <a:spLocks noChangeArrowheads="1"/>
          </p:cNvSpPr>
          <p:nvPr/>
        </p:nvSpPr>
        <p:spPr bwMode="auto">
          <a:xfrm>
            <a:off x="2525486" y="78921"/>
            <a:ext cx="6618514" cy="149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400" dirty="0" smtClean="0"/>
              <a:t>Решите уравнение</a:t>
            </a:r>
          </a:p>
          <a:p>
            <a:pPr>
              <a:lnSpc>
                <a:spcPct val="130000"/>
              </a:lnSpc>
            </a:pPr>
            <a:r>
              <a:rPr lang="ru-RU" sz="2400" dirty="0" smtClean="0"/>
              <a:t>                                    , и найдите корни, принадлежащие отрезку              . </a:t>
            </a:r>
          </a:p>
        </p:txBody>
      </p:sp>
      <p:graphicFrame>
        <p:nvGraphicFramePr>
          <p:cNvPr id="108" name="Object 42"/>
          <p:cNvGraphicFramePr>
            <a:graphicFrameLocks/>
          </p:cNvGraphicFramePr>
          <p:nvPr/>
        </p:nvGraphicFramePr>
        <p:xfrm>
          <a:off x="2666545" y="519001"/>
          <a:ext cx="3259138" cy="488950"/>
        </p:xfrm>
        <a:graphic>
          <a:graphicData uri="http://schemas.openxmlformats.org/presentationml/2006/ole">
            <p:oleObj spid="_x0000_s165891" name="Формула" r:id="rId10" imgW="1346040" imgH="203040" progId="Equation.3">
              <p:embed/>
            </p:oleObj>
          </a:graphicData>
        </a:graphic>
      </p:graphicFrame>
      <p:graphicFrame>
        <p:nvGraphicFramePr>
          <p:cNvPr id="109" name="Object 42"/>
          <p:cNvGraphicFramePr>
            <a:graphicFrameLocks/>
          </p:cNvGraphicFramePr>
          <p:nvPr/>
        </p:nvGraphicFramePr>
        <p:xfrm>
          <a:off x="6341042" y="1026092"/>
          <a:ext cx="1198563" cy="520700"/>
        </p:xfrm>
        <a:graphic>
          <a:graphicData uri="http://schemas.openxmlformats.org/presentationml/2006/ole">
            <p:oleObj spid="_x0000_s165892" name="Формула" r:id="rId11" imgW="495000" imgH="215640" progId="Equation.3">
              <p:embed/>
            </p:oleObj>
          </a:graphicData>
        </a:graphic>
      </p:graphicFrame>
      <p:sp>
        <p:nvSpPr>
          <p:cNvPr id="110" name="Rectangle 183"/>
          <p:cNvSpPr>
            <a:spLocks noChangeArrowheads="1"/>
          </p:cNvSpPr>
          <p:nvPr/>
        </p:nvSpPr>
        <p:spPr bwMode="auto">
          <a:xfrm>
            <a:off x="3706587" y="1420133"/>
            <a:ext cx="1619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Решение.</a:t>
            </a:r>
            <a:endParaRPr lang="ru-RU" sz="2400" dirty="0">
              <a:solidFill>
                <a:srgbClr val="000080"/>
              </a:solidFill>
              <a:latin typeface="Times New Roman" pitchFamily="18" charset="0"/>
            </a:endParaRPr>
          </a:p>
        </p:txBody>
      </p:sp>
      <p:sp>
        <p:nvSpPr>
          <p:cNvPr id="99" name="Rectangle 137"/>
          <p:cNvSpPr>
            <a:spLocks noChangeArrowheads="1"/>
          </p:cNvSpPr>
          <p:nvPr/>
        </p:nvSpPr>
        <p:spPr bwMode="auto">
          <a:xfrm>
            <a:off x="1371599" y="1730599"/>
            <a:ext cx="743857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Отбираем корни, принадлежащие отрезку:                 .</a:t>
            </a:r>
            <a:endParaRPr lang="ru-RU" sz="2400" dirty="0">
              <a:solidFill>
                <a:srgbClr val="0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7" name="Object 19"/>
          <p:cNvGraphicFramePr>
            <a:graphicFrameLocks/>
          </p:cNvGraphicFramePr>
          <p:nvPr/>
        </p:nvGraphicFramePr>
        <p:xfrm>
          <a:off x="7209518" y="1705882"/>
          <a:ext cx="1198563" cy="520700"/>
        </p:xfrm>
        <a:graphic>
          <a:graphicData uri="http://schemas.openxmlformats.org/presentationml/2006/ole">
            <p:oleObj spid="_x0000_s165893" name="Формула" r:id="rId12" imgW="495000" imgH="215640" progId="Equation.3">
              <p:embed/>
            </p:oleObj>
          </a:graphicData>
        </a:graphic>
      </p:graphicFrame>
      <p:sp>
        <p:nvSpPr>
          <p:cNvPr id="112" name="Прямоугольник 111"/>
          <p:cNvSpPr/>
          <p:nvPr/>
        </p:nvSpPr>
        <p:spPr>
          <a:xfrm>
            <a:off x="5007430" y="2121879"/>
            <a:ext cx="3860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тригонометрическом круге:</a:t>
            </a:r>
            <a:endParaRPr lang="ru-RU" dirty="0">
              <a:solidFill>
                <a:srgbClr val="C00000"/>
              </a:solidFill>
            </a:endParaRPr>
          </a:p>
        </p:txBody>
      </p:sp>
      <p:graphicFrame>
        <p:nvGraphicFramePr>
          <p:cNvPr id="52261" name="Object 34"/>
          <p:cNvGraphicFramePr>
            <a:graphicFrameLocks/>
          </p:cNvGraphicFramePr>
          <p:nvPr/>
        </p:nvGraphicFramePr>
        <p:xfrm>
          <a:off x="3784600" y="1996734"/>
          <a:ext cx="1168400" cy="941388"/>
        </p:xfrm>
        <a:graphic>
          <a:graphicData uri="http://schemas.openxmlformats.org/presentationml/2006/ole">
            <p:oleObj spid="_x0000_s165901" name="Формула" r:id="rId13" imgW="482400" imgH="393480" progId="Equation.3">
              <p:embed/>
            </p:oleObj>
          </a:graphicData>
        </a:graphic>
      </p:graphicFrame>
      <p:graphicFrame>
        <p:nvGraphicFramePr>
          <p:cNvPr id="52269" name="Object 15"/>
          <p:cNvGraphicFramePr>
            <a:graphicFrameLocks/>
          </p:cNvGraphicFramePr>
          <p:nvPr/>
        </p:nvGraphicFramePr>
        <p:xfrm>
          <a:off x="304800" y="2573338"/>
          <a:ext cx="5149850" cy="941387"/>
        </p:xfrm>
        <a:graphic>
          <a:graphicData uri="http://schemas.openxmlformats.org/presentationml/2006/ole">
            <p:oleObj spid="_x0000_s165902" name="Формула" r:id="rId14" imgW="2120760" imgH="393480" progId="Equation.3">
              <p:embed/>
            </p:oleObj>
          </a:graphicData>
        </a:graphic>
      </p:graphicFrame>
      <p:grpSp>
        <p:nvGrpSpPr>
          <p:cNvPr id="105" name="Group 116"/>
          <p:cNvGrpSpPr>
            <a:grpSpLocks noChangeAspect="1"/>
          </p:cNvGrpSpPr>
          <p:nvPr/>
        </p:nvGrpSpPr>
        <p:grpSpPr bwMode="auto">
          <a:xfrm flipH="1" flipV="1">
            <a:off x="4767329" y="3454398"/>
            <a:ext cx="3273580" cy="1422221"/>
            <a:chOff x="2215" y="2207"/>
            <a:chExt cx="1851" cy="809"/>
          </a:xfrm>
        </p:grpSpPr>
        <p:sp>
          <p:nvSpPr>
            <p:cNvPr id="106" name="Arc 117"/>
            <p:cNvSpPr>
              <a:spLocks/>
            </p:cNvSpPr>
            <p:nvPr/>
          </p:nvSpPr>
          <p:spPr bwMode="auto">
            <a:xfrm rot="10800000">
              <a:off x="2215" y="2289"/>
              <a:ext cx="1461" cy="727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2 w 43200"/>
                <a:gd name="T1" fmla="*/ 21866 h 21866"/>
                <a:gd name="T2" fmla="*/ 43200 w 43200"/>
                <a:gd name="T3" fmla="*/ 21661 h 21866"/>
                <a:gd name="T4" fmla="*/ 21600 w 43200"/>
                <a:gd name="T5" fmla="*/ 21600 h 2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21866" fill="none" extrusionOk="0">
                  <a:moveTo>
                    <a:pt x="1" y="21866"/>
                  </a:moveTo>
                  <a:cubicBezTo>
                    <a:pt x="0" y="21777"/>
                    <a:pt x="0" y="21688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1620"/>
                    <a:pt x="43199" y="21640"/>
                    <a:pt x="43199" y="21660"/>
                  </a:cubicBezTo>
                </a:path>
                <a:path w="43200" h="21866" stroke="0" extrusionOk="0">
                  <a:moveTo>
                    <a:pt x="1" y="21866"/>
                  </a:moveTo>
                  <a:cubicBezTo>
                    <a:pt x="0" y="21777"/>
                    <a:pt x="0" y="21688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1620"/>
                    <a:pt x="43199" y="21640"/>
                    <a:pt x="43199" y="2166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57150">
              <a:solidFill>
                <a:srgbClr val="FF0000"/>
              </a:solidFill>
              <a:round/>
              <a:headEnd type="triangle" w="med" len="med"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1" name="Rectangle 118"/>
            <p:cNvSpPr>
              <a:spLocks noChangeAspect="1" noChangeArrowheads="1"/>
            </p:cNvSpPr>
            <p:nvPr/>
          </p:nvSpPr>
          <p:spPr bwMode="auto">
            <a:xfrm flipV="1">
              <a:off x="3805" y="2207"/>
              <a:ext cx="26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ru-RU" sz="2400" b="1" dirty="0" smtClean="0">
                  <a:solidFill>
                    <a:srgbClr val="FF0000"/>
                  </a:solidFill>
                  <a:latin typeface="Times New Roman" pitchFamily="18" charset="0"/>
                </a:rPr>
                <a:t>3</a:t>
              </a:r>
              <a:r>
                <a:rPr lang="ru-RU" sz="2400" b="1" i="1" dirty="0" smtClean="0">
                  <a:solidFill>
                    <a:srgbClr val="FF0000"/>
                  </a:solidFill>
                  <a:latin typeface="Symbol" pitchFamily="18" charset="2"/>
                </a:rPr>
                <a:t>p</a:t>
              </a:r>
              <a:r>
                <a:rPr lang="ru-RU" sz="2400" b="1" i="1" dirty="0" smtClean="0">
                  <a:solidFill>
                    <a:srgbClr val="FF0000"/>
                  </a:solidFill>
                </a:rPr>
                <a:t> </a:t>
              </a:r>
              <a:endParaRPr lang="ru-RU" sz="24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40" name="Группа 139"/>
          <p:cNvGrpSpPr/>
          <p:nvPr/>
        </p:nvGrpSpPr>
        <p:grpSpPr>
          <a:xfrm>
            <a:off x="5208702" y="2933816"/>
            <a:ext cx="3244851" cy="3471863"/>
            <a:chOff x="5208702" y="2933816"/>
            <a:chExt cx="3244851" cy="3471863"/>
          </a:xfrm>
        </p:grpSpPr>
        <p:grpSp>
          <p:nvGrpSpPr>
            <p:cNvPr id="64" name="Group 47"/>
            <p:cNvGrpSpPr>
              <a:grpSpLocks/>
            </p:cNvGrpSpPr>
            <p:nvPr/>
          </p:nvGrpSpPr>
          <p:grpSpPr bwMode="auto">
            <a:xfrm>
              <a:off x="5208702" y="2933816"/>
              <a:ext cx="3244851" cy="3471863"/>
              <a:chOff x="1983" y="1167"/>
              <a:chExt cx="2044" cy="2187"/>
            </a:xfrm>
          </p:grpSpPr>
          <p:grpSp>
            <p:nvGrpSpPr>
              <p:cNvPr id="66" name="Group 4"/>
              <p:cNvGrpSpPr>
                <a:grpSpLocks noChangeAspect="1"/>
              </p:cNvGrpSpPr>
              <p:nvPr/>
            </p:nvGrpSpPr>
            <p:grpSpPr bwMode="auto">
              <a:xfrm>
                <a:off x="1983" y="1167"/>
                <a:ext cx="2044" cy="2187"/>
                <a:chOff x="3933" y="0"/>
                <a:chExt cx="1731" cy="1852"/>
              </a:xfrm>
            </p:grpSpPr>
            <p:sp>
              <p:nvSpPr>
                <p:cNvPr id="71" name="Oval 5"/>
                <p:cNvSpPr>
                  <a:spLocks noChangeAspect="1" noChangeArrowheads="1"/>
                </p:cNvSpPr>
                <p:nvPr/>
              </p:nvSpPr>
              <p:spPr bwMode="auto">
                <a:xfrm>
                  <a:off x="4128" y="352"/>
                  <a:ext cx="1232" cy="1216"/>
                </a:xfrm>
                <a:prstGeom prst="ellipse">
                  <a:avLst/>
                </a:prstGeom>
                <a:noFill/>
                <a:ln w="38100">
                  <a:solidFill>
                    <a:srgbClr val="35A135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>
                  <a:defPPr>
                    <a:defRPr lang="ru-RU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72" name="Line 6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752" y="184"/>
                  <a:ext cx="0" cy="1648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>
                  <a:defPPr>
                    <a:defRPr lang="ru-RU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73" name="Text Box 7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3960" y="749"/>
                  <a:ext cx="125" cy="196"/>
                </a:xfrm>
                <a:prstGeom prst="rect">
                  <a:avLst/>
                </a:prstGeom>
                <a:noFill/>
                <a:ln w="28575" algn="ctr">
                  <a:noFill/>
                  <a:miter lim="800000"/>
                  <a:headEnd/>
                  <a:tailEnd/>
                </a:ln>
                <a:effectLst/>
              </p:spPr>
              <p:txBody>
                <a:bodyPr lIns="0" tIns="0" rIns="0" bIns="0"/>
                <a:lstStyle>
                  <a:defPPr>
                    <a:defRPr lang="ru-RU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1800" b="1" i="1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ymbol" pitchFamily="18" charset="2"/>
                      <a:ea typeface="+mn-ea"/>
                      <a:cs typeface="Arial" charset="0"/>
                    </a:rPr>
                    <a:t>p</a:t>
                  </a:r>
                  <a:endParaRPr kumimoji="0" lang="ru-RU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Arial" charset="0"/>
                  </a:endParaRPr>
                </a:p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l-GR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endParaRPr>
                </a:p>
              </p:txBody>
            </p:sp>
            <p:sp>
              <p:nvSpPr>
                <p:cNvPr id="74" name="Oval 8"/>
                <p:cNvSpPr>
                  <a:spLocks noChangeAspect="1" noChangeArrowheads="1"/>
                </p:cNvSpPr>
                <p:nvPr/>
              </p:nvSpPr>
              <p:spPr bwMode="auto">
                <a:xfrm>
                  <a:off x="4107" y="931"/>
                  <a:ext cx="37" cy="36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FFFFFF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>
                  <a:defPPr>
                    <a:defRPr lang="ru-RU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grpSp>
              <p:nvGrpSpPr>
                <p:cNvPr id="75" name="Group 9"/>
                <p:cNvGrpSpPr>
                  <a:grpSpLocks noChangeAspect="1"/>
                </p:cNvGrpSpPr>
                <p:nvPr/>
              </p:nvGrpSpPr>
              <p:grpSpPr bwMode="auto">
                <a:xfrm>
                  <a:off x="4738" y="0"/>
                  <a:ext cx="178" cy="373"/>
                  <a:chOff x="4738" y="0"/>
                  <a:chExt cx="178" cy="373"/>
                </a:xfrm>
              </p:grpSpPr>
              <p:sp>
                <p:nvSpPr>
                  <p:cNvPr id="93" name="Oval 1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738" y="337"/>
                    <a:ext cx="37" cy="36"/>
                  </a:xfrm>
                  <a:prstGeom prst="ellipse">
                    <a:avLst/>
                  </a:prstGeom>
                  <a:solidFill>
                    <a:srgbClr val="000000"/>
                  </a:solidFill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>
                    <a:defPPr>
                      <a:defRPr lang="ru-RU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ru-RU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 charset="0"/>
                      <a:ea typeface="+mn-ea"/>
                      <a:cs typeface="Arial" charset="0"/>
                    </a:endParaRPr>
                  </a:p>
                </p:txBody>
              </p:sp>
              <p:grpSp>
                <p:nvGrpSpPr>
                  <p:cNvPr id="94" name="Group 1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790" y="0"/>
                    <a:ext cx="126" cy="298"/>
                    <a:chOff x="4790" y="0"/>
                    <a:chExt cx="126" cy="298"/>
                  </a:xfrm>
                </p:grpSpPr>
                <p:sp>
                  <p:nvSpPr>
                    <p:cNvPr id="96" name="Rectangle 1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791" y="0"/>
                      <a:ext cx="125" cy="147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lIns="0" tIns="0" rIns="0" bIns="0">
                      <a:spAutoFit/>
                    </a:bodyPr>
                    <a:lstStyle>
                      <a:defPPr>
                        <a:defRPr lang="ru-RU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1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Symbol" pitchFamily="18" charset="2"/>
                          <a:ea typeface="+mn-ea"/>
                          <a:cs typeface="Arial" charset="0"/>
                        </a:rPr>
                        <a:t>p</a:t>
                      </a: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Arial" charset="0"/>
                      </a:endParaRPr>
                    </a:p>
                  </p:txBody>
                </p:sp>
                <p:sp>
                  <p:nvSpPr>
                    <p:cNvPr id="97" name="Line 13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4790" y="155"/>
                      <a:ext cx="116" cy="1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>
                      <a:defPPr>
                        <a:defRPr lang="ru-RU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Arial" charset="0"/>
                      </a:endParaRPr>
                    </a:p>
                  </p:txBody>
                </p:sp>
                <p:sp>
                  <p:nvSpPr>
                    <p:cNvPr id="98" name="Rectangle 1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811" y="152"/>
                      <a:ext cx="64" cy="146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lIns="0" tIns="0" rIns="0" bIns="0">
                      <a:spAutoFit/>
                    </a:bodyPr>
                    <a:lstStyle>
                      <a:defPPr>
                        <a:defRPr lang="ru-RU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Arial" charset="0"/>
                        </a:rPr>
                        <a:t>2</a:t>
                      </a: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Arial" charset="0"/>
                      </a:endParaRPr>
                    </a:p>
                  </p:txBody>
                </p:sp>
              </p:grpSp>
            </p:grpSp>
            <p:grpSp>
              <p:nvGrpSpPr>
                <p:cNvPr id="76" name="Group 15"/>
                <p:cNvGrpSpPr>
                  <a:grpSpLocks noChangeAspect="1"/>
                </p:cNvGrpSpPr>
                <p:nvPr/>
              </p:nvGrpSpPr>
              <p:grpSpPr bwMode="auto">
                <a:xfrm>
                  <a:off x="4551" y="1545"/>
                  <a:ext cx="218" cy="307"/>
                  <a:chOff x="4551" y="1545"/>
                  <a:chExt cx="218" cy="307"/>
                </a:xfrm>
              </p:grpSpPr>
              <p:grpSp>
                <p:nvGrpSpPr>
                  <p:cNvPr id="84" name="Group 1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551" y="1545"/>
                    <a:ext cx="197" cy="307"/>
                    <a:chOff x="4551" y="1545"/>
                    <a:chExt cx="197" cy="307"/>
                  </a:xfrm>
                </p:grpSpPr>
                <p:sp>
                  <p:nvSpPr>
                    <p:cNvPr id="88" name="Rectangle 1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565" y="1545"/>
                      <a:ext cx="183" cy="147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lIns="0" tIns="0" rIns="0" bIns="0">
                      <a:spAutoFit/>
                    </a:bodyPr>
                    <a:lstStyle>
                      <a:defPPr>
                        <a:defRPr lang="ru-RU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-</a:t>
                      </a:r>
                      <a:r>
                        <a:rPr kumimoji="0" lang="ru-RU" sz="1800" b="1" i="1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Symbol" pitchFamily="18" charset="2"/>
                          <a:ea typeface="+mn-ea"/>
                          <a:cs typeface="Arial" charset="0"/>
                        </a:rPr>
                        <a:t>p</a:t>
                      </a:r>
                      <a:endParaRPr kumimoji="0" lang="ru-RU" sz="1800" b="1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ymbol" pitchFamily="18" charset="2"/>
                        <a:ea typeface="+mn-ea"/>
                        <a:cs typeface="Arial" charset="0"/>
                      </a:endParaRPr>
                    </a:p>
                  </p:txBody>
                </p:sp>
                <p:sp>
                  <p:nvSpPr>
                    <p:cNvPr id="90" name="Line 18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4551" y="1704"/>
                      <a:ext cx="167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>
                      <a:defPPr>
                        <a:defRPr lang="ru-RU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Arial" charset="0"/>
                      </a:endParaRPr>
                    </a:p>
                  </p:txBody>
                </p:sp>
                <p:sp>
                  <p:nvSpPr>
                    <p:cNvPr id="92" name="Rectangle 1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591" y="1706"/>
                      <a:ext cx="64" cy="146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lIns="0" tIns="0" rIns="0" bIns="0">
                      <a:spAutoFit/>
                    </a:bodyPr>
                    <a:lstStyle>
                      <a:defPPr>
                        <a:defRPr lang="ru-RU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Arial" charset="0"/>
                        </a:rPr>
                        <a:t>2</a:t>
                      </a: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Arial" charset="0"/>
                      </a:endParaRPr>
                    </a:p>
                  </p:txBody>
                </p:sp>
              </p:grpSp>
              <p:sp>
                <p:nvSpPr>
                  <p:cNvPr id="86" name="Oval 2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732" y="1551"/>
                    <a:ext cx="37" cy="36"/>
                  </a:xfrm>
                  <a:prstGeom prst="ellipse">
                    <a:avLst/>
                  </a:prstGeom>
                  <a:solidFill>
                    <a:srgbClr val="000000"/>
                  </a:solidFill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>
                    <a:defPPr>
                      <a:defRPr lang="ru-RU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ru-RU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 charset="0"/>
                      <a:ea typeface="+mn-ea"/>
                      <a:cs typeface="Arial" charset="0"/>
                    </a:endParaRPr>
                  </a:p>
                </p:txBody>
              </p:sp>
            </p:grpSp>
            <p:sp>
              <p:nvSpPr>
                <p:cNvPr id="77" name="Line 21"/>
                <p:cNvSpPr>
                  <a:spLocks noChangeAspect="1" noChangeShapeType="1"/>
                </p:cNvSpPr>
                <p:nvPr/>
              </p:nvSpPr>
              <p:spPr bwMode="auto">
                <a:xfrm>
                  <a:off x="4088" y="952"/>
                  <a:ext cx="1456" cy="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>
                  <a:defPPr>
                    <a:defRPr lang="ru-RU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78" name="Oval 22"/>
                <p:cNvSpPr>
                  <a:spLocks noChangeAspect="1" noChangeArrowheads="1"/>
                </p:cNvSpPr>
                <p:nvPr/>
              </p:nvSpPr>
              <p:spPr bwMode="auto">
                <a:xfrm>
                  <a:off x="5337" y="931"/>
                  <a:ext cx="37" cy="36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FFFFFF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>
                  <a:defPPr>
                    <a:defRPr lang="ru-RU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79" name="Text Box 23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5316" y="794"/>
                  <a:ext cx="348" cy="196"/>
                </a:xfrm>
                <a:prstGeom prst="rect">
                  <a:avLst/>
                </a:prstGeom>
                <a:noFill/>
                <a:ln w="28575" algn="ctr">
                  <a:noFill/>
                  <a:miter lim="800000"/>
                  <a:headEnd/>
                  <a:tailEnd/>
                </a:ln>
                <a:effectLst/>
              </p:spPr>
              <p:txBody>
                <a:bodyPr lIns="0" tIns="0" rIns="0" bIns="0"/>
                <a:lstStyle>
                  <a:defPPr>
                    <a:defRPr lang="ru-RU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 pitchFamily="18" charset="0"/>
                      <a:ea typeface="+mn-ea"/>
                      <a:cs typeface="Times New Roman" pitchFamily="18" charset="0"/>
                    </a:rPr>
                    <a:t>  </a:t>
                  </a:r>
                  <a:r>
                    <a:rPr kumimoji="0" lang="ru-RU" sz="20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rgbClr val="002060"/>
                      </a:solidFill>
                      <a:effectLst/>
                      <a:uLnTx/>
                      <a:uFillTx/>
                      <a:latin typeface="Times New Roman" pitchFamily="18" charset="0"/>
                      <a:ea typeface="+mn-ea"/>
                      <a:cs typeface="Times New Roman" pitchFamily="18" charset="0"/>
                    </a:rPr>
                    <a:t>0</a:t>
                  </a:r>
                  <a:endParaRPr kumimoji="0" lang="el-GR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endParaRPr>
                </a:p>
              </p:txBody>
            </p:sp>
            <p:sp>
              <p:nvSpPr>
                <p:cNvPr id="80" name="Text Box 24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5239" y="944"/>
                  <a:ext cx="102" cy="196"/>
                </a:xfrm>
                <a:prstGeom prst="rect">
                  <a:avLst/>
                </a:prstGeom>
                <a:noFill/>
                <a:ln w="28575" algn="ctr">
                  <a:noFill/>
                  <a:miter lim="800000"/>
                  <a:headEnd/>
                  <a:tailEnd/>
                </a:ln>
                <a:effectLst/>
              </p:spPr>
              <p:txBody>
                <a:bodyPr lIns="0" tIns="0" rIns="0" bIns="0"/>
                <a:lstStyle>
                  <a:defPPr>
                    <a:defRPr lang="ru-RU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l-GR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EE0000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endParaRPr>
                </a:p>
              </p:txBody>
            </p:sp>
            <p:sp>
              <p:nvSpPr>
                <p:cNvPr id="81" name="Text Box 25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4151" y="940"/>
                  <a:ext cx="127" cy="196"/>
                </a:xfrm>
                <a:prstGeom prst="rect">
                  <a:avLst/>
                </a:prstGeom>
                <a:noFill/>
                <a:ln w="28575" algn="ctr">
                  <a:noFill/>
                  <a:miter lim="800000"/>
                  <a:headEnd/>
                  <a:tailEnd/>
                </a:ln>
                <a:effectLst/>
              </p:spPr>
              <p:txBody>
                <a:bodyPr lIns="0" tIns="0" rIns="0" bIns="0"/>
                <a:lstStyle>
                  <a:defPPr>
                    <a:defRPr lang="ru-RU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l-GR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EE0000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endParaRPr>
                </a:p>
              </p:txBody>
            </p:sp>
            <p:sp>
              <p:nvSpPr>
                <p:cNvPr id="82" name="Text Box 26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4766" y="955"/>
                  <a:ext cx="102" cy="196"/>
                </a:xfrm>
                <a:prstGeom prst="rect">
                  <a:avLst/>
                </a:prstGeom>
                <a:noFill/>
                <a:ln w="28575" algn="ctr">
                  <a:noFill/>
                  <a:miter lim="800000"/>
                  <a:headEnd/>
                  <a:tailEnd/>
                </a:ln>
                <a:effectLst/>
              </p:spPr>
              <p:txBody>
                <a:bodyPr lIns="0" tIns="0" rIns="0" bIns="0"/>
                <a:lstStyle>
                  <a:defPPr>
                    <a:defRPr lang="ru-RU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20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EE0000"/>
                      </a:solidFill>
                      <a:effectLst/>
                      <a:uLnTx/>
                      <a:uFillTx/>
                      <a:latin typeface="Times New Roman" pitchFamily="18" charset="0"/>
                      <a:ea typeface="+mn-ea"/>
                      <a:cs typeface="Times New Roman" pitchFamily="18" charset="0"/>
                    </a:rPr>
                    <a:t>0</a:t>
                  </a:r>
                  <a:endParaRPr kumimoji="0" lang="el-GR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EE0000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endParaRPr>
                </a:p>
              </p:txBody>
            </p:sp>
            <p:sp>
              <p:nvSpPr>
                <p:cNvPr id="83" name="Rectangle 27"/>
                <p:cNvSpPr>
                  <a:spLocks noChangeAspect="1" noChangeArrowheads="1"/>
                </p:cNvSpPr>
                <p:nvPr/>
              </p:nvSpPr>
              <p:spPr bwMode="auto">
                <a:xfrm>
                  <a:off x="3933" y="952"/>
                  <a:ext cx="183" cy="14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>
                  <a:spAutoFit/>
                </a:bodyPr>
                <a:lstStyle>
                  <a:defPPr>
                    <a:defRPr lang="ru-RU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1800" b="1" i="1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 pitchFamily="18" charset="0"/>
                      <a:ea typeface="+mn-ea"/>
                      <a:cs typeface="Times New Roman" pitchFamily="18" charset="0"/>
                    </a:rPr>
                    <a:t>-</a:t>
                  </a:r>
                  <a:r>
                    <a:rPr kumimoji="0" lang="ru-RU" sz="1800" b="1" i="1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ymbol" pitchFamily="18" charset="2"/>
                      <a:ea typeface="+mn-ea"/>
                      <a:cs typeface="Arial" charset="0"/>
                    </a:rPr>
                    <a:t>p</a:t>
                  </a:r>
                </a:p>
              </p:txBody>
            </p:sp>
          </p:grpSp>
          <p:sp>
            <p:nvSpPr>
              <p:cNvPr id="68" name="Oval 40"/>
              <p:cNvSpPr>
                <a:spLocks noChangeAspect="1" noChangeArrowheads="1"/>
              </p:cNvSpPr>
              <p:nvPr/>
            </p:nvSpPr>
            <p:spPr bwMode="auto">
              <a:xfrm>
                <a:off x="2919" y="1548"/>
                <a:ext cx="68" cy="64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defPPr>
                  <a:defRPr lang="ru-RU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69" name="Oval 42"/>
              <p:cNvSpPr>
                <a:spLocks noChangeAspect="1" noChangeArrowheads="1"/>
              </p:cNvSpPr>
              <p:nvPr/>
            </p:nvSpPr>
            <p:spPr bwMode="auto">
              <a:xfrm>
                <a:off x="2922" y="2982"/>
                <a:ext cx="68" cy="64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defPPr>
                  <a:defRPr lang="ru-RU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70" name="Oval 41"/>
              <p:cNvSpPr>
                <a:spLocks noChangeAspect="1" noChangeArrowheads="1"/>
              </p:cNvSpPr>
              <p:nvPr/>
            </p:nvSpPr>
            <p:spPr bwMode="auto">
              <a:xfrm>
                <a:off x="2184" y="2253"/>
                <a:ext cx="65" cy="61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defPPr>
                  <a:defRPr lang="ru-RU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sp>
          <p:nvSpPr>
            <p:cNvPr id="113" name="Oval 41"/>
            <p:cNvSpPr>
              <a:spLocks noChangeAspect="1" noChangeArrowheads="1"/>
            </p:cNvSpPr>
            <p:nvPr/>
          </p:nvSpPr>
          <p:spPr bwMode="auto">
            <a:xfrm>
              <a:off x="5532551" y="4657841"/>
              <a:ext cx="103188" cy="96838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68" name="Группа 167"/>
          <p:cNvGrpSpPr/>
          <p:nvPr/>
        </p:nvGrpSpPr>
        <p:grpSpPr>
          <a:xfrm>
            <a:off x="7033261" y="3147173"/>
            <a:ext cx="1100974" cy="2178065"/>
            <a:chOff x="7033261" y="3147173"/>
            <a:chExt cx="1100974" cy="2178065"/>
          </a:xfrm>
        </p:grpSpPr>
        <p:grpSp>
          <p:nvGrpSpPr>
            <p:cNvPr id="167" name="Группа 166"/>
            <p:cNvGrpSpPr/>
            <p:nvPr/>
          </p:nvGrpSpPr>
          <p:grpSpPr>
            <a:xfrm>
              <a:off x="7033261" y="3147173"/>
              <a:ext cx="1100974" cy="2178065"/>
              <a:chOff x="7033261" y="3147173"/>
              <a:chExt cx="1100974" cy="2178065"/>
            </a:xfrm>
          </p:grpSpPr>
          <p:grpSp>
            <p:nvGrpSpPr>
              <p:cNvPr id="130" name="Группа 129"/>
              <p:cNvGrpSpPr/>
              <p:nvPr/>
            </p:nvGrpSpPr>
            <p:grpSpPr>
              <a:xfrm>
                <a:off x="7033261" y="4768805"/>
                <a:ext cx="210026" cy="556433"/>
                <a:chOff x="7083381" y="5915886"/>
                <a:chExt cx="210026" cy="556433"/>
              </a:xfrm>
            </p:grpSpPr>
            <p:sp>
              <p:nvSpPr>
                <p:cNvPr id="121" name="Rectangle 17"/>
                <p:cNvSpPr>
                  <a:spLocks noChangeAspect="1" noChangeArrowheads="1"/>
                </p:cNvSpPr>
                <p:nvPr/>
              </p:nvSpPr>
              <p:spPr bwMode="auto">
                <a:xfrm>
                  <a:off x="7106337" y="5915886"/>
                  <a:ext cx="187070" cy="27557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>
                  <a:spAutoFit/>
                </a:bodyPr>
                <a:lstStyle>
                  <a:defPPr>
                    <a:defRPr lang="ru-RU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1800" b="1" i="1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chemeClr val="accent2">
                          <a:lumMod val="50000"/>
                        </a:schemeClr>
                      </a:solidFill>
                      <a:effectLst/>
                      <a:uLnTx/>
                      <a:uFillTx/>
                      <a:latin typeface="Arial" charset="0"/>
                      <a:ea typeface="+mn-ea"/>
                      <a:cs typeface="Arial" charset="0"/>
                    </a:rPr>
                    <a:t>1</a:t>
                  </a:r>
                  <a:endParaRPr kumimoji="0" lang="ru-RU" sz="1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Symbol" pitchFamily="18" charset="2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22" name="Line 18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7083381" y="6200620"/>
                  <a:ext cx="198120" cy="0"/>
                </a:xfrm>
                <a:prstGeom prst="line">
                  <a:avLst/>
                </a:prstGeom>
                <a:noFill/>
                <a:ln w="28575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>
                  <a:defPPr>
                    <a:defRPr lang="ru-RU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23" name="Rectangle 19"/>
                <p:cNvSpPr>
                  <a:spLocks noChangeAspect="1" noChangeArrowheads="1"/>
                </p:cNvSpPr>
                <p:nvPr/>
              </p:nvSpPr>
              <p:spPr bwMode="auto">
                <a:xfrm>
                  <a:off x="7119824" y="6195320"/>
                  <a:ext cx="119952" cy="2769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>
                  <a:spAutoFit/>
                </a:bodyPr>
                <a:lstStyle>
                  <a:defPPr>
                    <a:defRPr lang="ru-RU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chemeClr val="accent2">
                          <a:lumMod val="50000"/>
                        </a:schemeClr>
                      </a:solidFill>
                      <a:effectLst/>
                      <a:uLnTx/>
                      <a:uFillTx/>
                      <a:latin typeface="Times New Roman" pitchFamily="18" charset="0"/>
                      <a:ea typeface="+mn-ea"/>
                      <a:cs typeface="Arial" charset="0"/>
                    </a:rPr>
                    <a:t>3</a:t>
                  </a:r>
                  <a:endParaRPr kumimoji="0" lang="ru-RU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</p:grpSp>
          <p:cxnSp>
            <p:nvCxnSpPr>
              <p:cNvPr id="149" name="Прямая соединительная линия 148"/>
              <p:cNvCxnSpPr/>
              <p:nvPr/>
            </p:nvCxnSpPr>
            <p:spPr bwMode="auto">
              <a:xfrm rot="16200000" flipV="1">
                <a:off x="6625773" y="4201886"/>
                <a:ext cx="1030515" cy="0"/>
              </a:xfrm>
              <a:prstGeom prst="line">
                <a:avLst/>
              </a:prstGeom>
              <a:noFill/>
              <a:ln w="38100" cap="flat" cmpd="sng" algn="ctr">
                <a:solidFill>
                  <a:schemeClr val="accent2">
                    <a:lumMod val="50000"/>
                  </a:schemeClr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152" name="Oval 37"/>
              <p:cNvSpPr>
                <a:spLocks noChangeAspect="1" noChangeArrowheads="1"/>
              </p:cNvSpPr>
              <p:nvPr/>
            </p:nvSpPr>
            <p:spPr bwMode="auto">
              <a:xfrm>
                <a:off x="7094312" y="3622338"/>
                <a:ext cx="107950" cy="101600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 w="9525">
                <a:solidFill>
                  <a:schemeClr val="accent2">
                    <a:lumMod val="50000"/>
                  </a:scheme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defPPr>
                  <a:defRPr lang="ru-RU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grpSp>
            <p:nvGrpSpPr>
              <p:cNvPr id="153" name="Группа 152"/>
              <p:cNvGrpSpPr/>
              <p:nvPr/>
            </p:nvGrpSpPr>
            <p:grpSpPr>
              <a:xfrm>
                <a:off x="7202806" y="3147173"/>
                <a:ext cx="931429" cy="547861"/>
                <a:chOff x="6400439" y="5863498"/>
                <a:chExt cx="931429" cy="547861"/>
              </a:xfrm>
            </p:grpSpPr>
            <p:sp>
              <p:nvSpPr>
                <p:cNvPr id="154" name="Rectangle 17"/>
                <p:cNvSpPr>
                  <a:spLocks noChangeAspect="1" noChangeArrowheads="1"/>
                </p:cNvSpPr>
                <p:nvPr/>
              </p:nvSpPr>
              <p:spPr bwMode="auto">
                <a:xfrm>
                  <a:off x="7133007" y="5863498"/>
                  <a:ext cx="158496" cy="27557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>
                  <a:spAutoFit/>
                </a:bodyPr>
                <a:lstStyle>
                  <a:defPPr>
                    <a:defRPr lang="ru-RU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1800" b="1" i="1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chemeClr val="accent2">
                          <a:lumMod val="50000"/>
                        </a:schemeClr>
                      </a:solidFill>
                      <a:effectLst/>
                      <a:uLnTx/>
                      <a:uFillTx/>
                      <a:latin typeface="Arial" charset="0"/>
                      <a:ea typeface="+mn-ea"/>
                      <a:cs typeface="Arial" charset="0"/>
                    </a:rPr>
                    <a:t>1</a:t>
                  </a:r>
                  <a:endParaRPr kumimoji="0" lang="ru-RU" sz="1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Symbol" pitchFamily="18" charset="2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55" name="Line 18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7091953" y="6132992"/>
                  <a:ext cx="239915" cy="0"/>
                </a:xfrm>
                <a:prstGeom prst="line">
                  <a:avLst/>
                </a:prstGeom>
                <a:noFill/>
                <a:ln w="28575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>
                  <a:defPPr>
                    <a:defRPr lang="ru-RU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56" name="Rectangle 19"/>
                <p:cNvSpPr>
                  <a:spLocks noChangeAspect="1" noChangeArrowheads="1"/>
                </p:cNvSpPr>
                <p:nvPr/>
              </p:nvSpPr>
              <p:spPr bwMode="auto">
                <a:xfrm>
                  <a:off x="7146017" y="6134360"/>
                  <a:ext cx="119952" cy="2769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>
                  <a:spAutoFit/>
                </a:bodyPr>
                <a:lstStyle>
                  <a:defPPr>
                    <a:defRPr lang="ru-RU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chemeClr val="accent2">
                          <a:lumMod val="50000"/>
                        </a:schemeClr>
                      </a:solidFill>
                      <a:effectLst/>
                      <a:uLnTx/>
                      <a:uFillTx/>
                      <a:latin typeface="Times New Roman" pitchFamily="18" charset="0"/>
                      <a:ea typeface="+mn-ea"/>
                      <a:cs typeface="Arial" charset="0"/>
                    </a:rPr>
                    <a:t>3</a:t>
                  </a:r>
                  <a:endParaRPr kumimoji="0" lang="ru-RU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Arial" charset="0"/>
                    <a:ea typeface="+mn-ea"/>
                    <a:cs typeface="Arial" charset="0"/>
                  </a:endParaRPr>
                </a:p>
              </p:txBody>
            </p:sp>
            <p:sp>
              <p:nvSpPr>
                <p:cNvPr id="157" name="Rectangle 17"/>
                <p:cNvSpPr>
                  <a:spLocks noChangeAspect="1" noChangeArrowheads="1"/>
                </p:cNvSpPr>
                <p:nvPr/>
              </p:nvSpPr>
              <p:spPr bwMode="auto">
                <a:xfrm>
                  <a:off x="6400439" y="5953032"/>
                  <a:ext cx="666751" cy="2769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>
                  <a:spAutoFit/>
                </a:bodyPr>
                <a:lstStyle>
                  <a:defPPr>
                    <a:defRPr lang="ru-RU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n-US" sz="1800" b="1" noProof="0" dirty="0" err="1" smtClean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arccos</a:t>
                  </a:r>
                  <a:endParaRPr kumimoji="0" lang="ru-RU" sz="1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</p:grpSp>
        <p:sp>
          <p:nvSpPr>
            <p:cNvPr id="120" name="Oval 37"/>
            <p:cNvSpPr>
              <a:spLocks noChangeAspect="1" noChangeArrowheads="1"/>
            </p:cNvSpPr>
            <p:nvPr/>
          </p:nvSpPr>
          <p:spPr bwMode="auto">
            <a:xfrm>
              <a:off x="7091930" y="4667706"/>
              <a:ext cx="107950" cy="10160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39" name="Группа 138"/>
          <p:cNvGrpSpPr/>
          <p:nvPr/>
        </p:nvGrpSpPr>
        <p:grpSpPr>
          <a:xfrm>
            <a:off x="4916927" y="3510646"/>
            <a:ext cx="3510429" cy="1327146"/>
            <a:chOff x="1079713" y="3771903"/>
            <a:chExt cx="3510429" cy="1327146"/>
          </a:xfrm>
        </p:grpSpPr>
        <p:grpSp>
          <p:nvGrpSpPr>
            <p:cNvPr id="132" name="Group 116"/>
            <p:cNvGrpSpPr>
              <a:grpSpLocks noChangeAspect="1"/>
            </p:cNvGrpSpPr>
            <p:nvPr/>
          </p:nvGrpSpPr>
          <p:grpSpPr bwMode="auto">
            <a:xfrm flipH="1" flipV="1">
              <a:off x="1079713" y="3771903"/>
              <a:ext cx="3045066" cy="1327146"/>
              <a:chOff x="2215" y="2239"/>
              <a:chExt cx="1813" cy="777"/>
            </a:xfrm>
          </p:grpSpPr>
          <p:sp>
            <p:nvSpPr>
              <p:cNvPr id="135" name="Arc 117"/>
              <p:cNvSpPr>
                <a:spLocks/>
              </p:cNvSpPr>
              <p:nvPr/>
            </p:nvSpPr>
            <p:spPr bwMode="auto">
              <a:xfrm rot="10800000">
                <a:off x="2215" y="2289"/>
                <a:ext cx="1461" cy="727"/>
              </a:xfrm>
              <a:custGeom>
                <a:avLst/>
                <a:gdLst>
                  <a:gd name="G0" fmla="+- 21600 0 0"/>
                  <a:gd name="G1" fmla="+- 21600 0 0"/>
                  <a:gd name="G2" fmla="+- 21600 0 0"/>
                  <a:gd name="T0" fmla="*/ 2 w 43200"/>
                  <a:gd name="T1" fmla="*/ 21866 h 21866"/>
                  <a:gd name="T2" fmla="*/ 43200 w 43200"/>
                  <a:gd name="T3" fmla="*/ 21661 h 21866"/>
                  <a:gd name="T4" fmla="*/ 21600 w 43200"/>
                  <a:gd name="T5" fmla="*/ 21600 h 21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200" h="21866" fill="none" extrusionOk="0">
                    <a:moveTo>
                      <a:pt x="1" y="21866"/>
                    </a:moveTo>
                    <a:cubicBezTo>
                      <a:pt x="0" y="21777"/>
                      <a:pt x="0" y="21688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21620"/>
                      <a:pt x="43199" y="21640"/>
                      <a:pt x="43199" y="21660"/>
                    </a:cubicBezTo>
                  </a:path>
                  <a:path w="43200" h="21866" stroke="0" extrusionOk="0">
                    <a:moveTo>
                      <a:pt x="1" y="21866"/>
                    </a:moveTo>
                    <a:cubicBezTo>
                      <a:pt x="0" y="21777"/>
                      <a:pt x="0" y="21688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21620"/>
                      <a:pt x="43199" y="21640"/>
                      <a:pt x="43199" y="2166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FF0000"/>
                </a:solidFill>
                <a:prstDash val="dash"/>
                <a:round/>
                <a:headEnd type="triangle" w="med" len="med"/>
                <a:tailEnd/>
              </a:ln>
              <a:effectLst/>
            </p:spPr>
            <p:txBody>
              <a:bodyPr rot="10800000" wrap="none" anchor="ctr"/>
              <a:lstStyle/>
              <a:p>
                <a:pPr algn="ctr"/>
                <a:endParaRPr lang="en-US" sz="24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36" name="Rectangle 118"/>
              <p:cNvSpPr>
                <a:spLocks noChangeAspect="1" noChangeArrowheads="1"/>
              </p:cNvSpPr>
              <p:nvPr/>
            </p:nvSpPr>
            <p:spPr bwMode="auto">
              <a:xfrm flipV="1">
                <a:off x="3767" y="2239"/>
                <a:ext cx="261" cy="2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/>
              <a:p>
                <a:r>
                  <a:rPr lang="ru-RU" sz="2400" b="1" i="1" dirty="0" err="1" smtClean="0">
                    <a:solidFill>
                      <a:srgbClr val="FF0000"/>
                    </a:solidFill>
                    <a:latin typeface="Symbol" pitchFamily="18" charset="2"/>
                  </a:rPr>
                  <a:t>p</a:t>
                </a:r>
                <a:r>
                  <a:rPr lang="ru-RU" sz="2400" b="1" i="1" dirty="0" smtClean="0">
                    <a:solidFill>
                      <a:srgbClr val="FF0000"/>
                    </a:solidFill>
                  </a:rPr>
                  <a:t> </a:t>
                </a:r>
                <a:endParaRPr lang="ru-RU" sz="2400" b="1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37" name="Text Box 23"/>
            <p:cNvSpPr txBox="1">
              <a:spLocks noChangeAspect="1" noChangeArrowheads="1"/>
            </p:cNvSpPr>
            <p:nvPr/>
          </p:nvSpPr>
          <p:spPr bwMode="auto">
            <a:xfrm>
              <a:off x="4204813" y="4648928"/>
              <a:ext cx="385329" cy="367433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l-GR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  <p:sp>
          <p:nvSpPr>
            <p:cNvPr id="138" name="Oval 37"/>
            <p:cNvSpPr>
              <a:spLocks noChangeAspect="1" noChangeArrowheads="1"/>
            </p:cNvSpPr>
            <p:nvPr/>
          </p:nvSpPr>
          <p:spPr bwMode="auto">
            <a:xfrm>
              <a:off x="4053795" y="4913429"/>
              <a:ext cx="107950" cy="10160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41" name="Группа 140"/>
          <p:cNvGrpSpPr/>
          <p:nvPr/>
        </p:nvGrpSpPr>
        <p:grpSpPr>
          <a:xfrm>
            <a:off x="5500880" y="4722589"/>
            <a:ext cx="2904705" cy="1241744"/>
            <a:chOff x="1670923" y="3771903"/>
            <a:chExt cx="2904705" cy="1241744"/>
          </a:xfrm>
        </p:grpSpPr>
        <p:sp>
          <p:nvSpPr>
            <p:cNvPr id="146" name="Arc 117"/>
            <p:cNvSpPr>
              <a:spLocks/>
            </p:cNvSpPr>
            <p:nvPr/>
          </p:nvSpPr>
          <p:spPr bwMode="auto">
            <a:xfrm rot="10800000">
              <a:off x="1670923" y="3771903"/>
              <a:ext cx="2453856" cy="124174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2 w 43200"/>
                <a:gd name="T1" fmla="*/ 21866 h 21866"/>
                <a:gd name="T2" fmla="*/ 43200 w 43200"/>
                <a:gd name="T3" fmla="*/ 21661 h 21866"/>
                <a:gd name="T4" fmla="*/ 21600 w 43200"/>
                <a:gd name="T5" fmla="*/ 21600 h 2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21866" fill="none" extrusionOk="0">
                  <a:moveTo>
                    <a:pt x="1" y="21866"/>
                  </a:moveTo>
                  <a:cubicBezTo>
                    <a:pt x="0" y="21777"/>
                    <a:pt x="0" y="21688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1620"/>
                    <a:pt x="43199" y="21640"/>
                    <a:pt x="43199" y="21660"/>
                  </a:cubicBezTo>
                </a:path>
                <a:path w="43200" h="21866" stroke="0" extrusionOk="0">
                  <a:moveTo>
                    <a:pt x="1" y="21866"/>
                  </a:moveTo>
                  <a:cubicBezTo>
                    <a:pt x="0" y="21777"/>
                    <a:pt x="0" y="21688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1620"/>
                    <a:pt x="43199" y="21640"/>
                    <a:pt x="43199" y="2166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9050">
              <a:solidFill>
                <a:srgbClr val="FF0000"/>
              </a:solidFill>
              <a:prstDash val="dash"/>
              <a:round/>
              <a:headEnd type="triangle" w="med" len="med"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4" name="Text Box 23"/>
            <p:cNvSpPr txBox="1">
              <a:spLocks noChangeAspect="1" noChangeArrowheads="1"/>
            </p:cNvSpPr>
            <p:nvPr/>
          </p:nvSpPr>
          <p:spPr bwMode="auto">
            <a:xfrm>
              <a:off x="4190299" y="3792585"/>
              <a:ext cx="385329" cy="367433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 </a:t>
              </a: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2</a:t>
              </a:r>
              <a:r>
                <a:rPr kumimoji="0" lang="el-GR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π</a:t>
              </a:r>
              <a:endParaRPr kumimoji="0" lang="el-GR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</p:grpSp>
      <p:grpSp>
        <p:nvGrpSpPr>
          <p:cNvPr id="173" name="Группа 172"/>
          <p:cNvGrpSpPr/>
          <p:nvPr/>
        </p:nvGrpSpPr>
        <p:grpSpPr>
          <a:xfrm>
            <a:off x="3570513" y="3295854"/>
            <a:ext cx="3690626" cy="540241"/>
            <a:chOff x="3570513" y="3295854"/>
            <a:chExt cx="3690626" cy="540241"/>
          </a:xfrm>
        </p:grpSpPr>
        <p:grpSp>
          <p:nvGrpSpPr>
            <p:cNvPr id="158" name="Группа 157"/>
            <p:cNvGrpSpPr/>
            <p:nvPr/>
          </p:nvGrpSpPr>
          <p:grpSpPr>
            <a:xfrm>
              <a:off x="3570513" y="3295854"/>
              <a:ext cx="2670632" cy="540241"/>
              <a:chOff x="6368886" y="5863498"/>
              <a:chExt cx="1994407" cy="540241"/>
            </a:xfrm>
          </p:grpSpPr>
          <p:sp>
            <p:nvSpPr>
              <p:cNvPr id="159" name="Rectangle 17"/>
              <p:cNvSpPr>
                <a:spLocks noChangeAspect="1" noChangeArrowheads="1"/>
              </p:cNvSpPr>
              <p:nvPr/>
            </p:nvSpPr>
            <p:spPr bwMode="auto">
              <a:xfrm>
                <a:off x="7163487" y="5863498"/>
                <a:ext cx="158496" cy="2755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>
                <a:defPPr>
                  <a:defRPr lang="ru-RU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800" b="1" i="1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Arial" charset="0"/>
                    <a:ea typeface="+mn-ea"/>
                    <a:cs typeface="Arial" charset="0"/>
                  </a:rPr>
                  <a:t>1</a:t>
                </a:r>
                <a:endParaRPr kumimoji="0" lang="ru-RU" sz="1800" b="1" i="1" u="none" strike="noStrike" kern="1200" cap="none" spc="0" normalizeH="0" baseline="0" noProof="0" dirty="0">
                  <a:ln>
                    <a:noFill/>
                  </a:ln>
                  <a:solidFill>
                    <a:schemeClr val="accent2">
                      <a:lumMod val="50000"/>
                    </a:schemeClr>
                  </a:solidFill>
                  <a:effectLst/>
                  <a:uLnTx/>
                  <a:uFillTx/>
                  <a:latin typeface="Symbol" pitchFamily="18" charset="2"/>
                  <a:ea typeface="+mn-ea"/>
                  <a:cs typeface="Arial" charset="0"/>
                </a:endParaRPr>
              </a:p>
            </p:txBody>
          </p:sp>
          <p:sp>
            <p:nvSpPr>
              <p:cNvPr id="160" name="Line 18"/>
              <p:cNvSpPr>
                <a:spLocks noChangeAspect="1" noChangeShapeType="1"/>
              </p:cNvSpPr>
              <p:nvPr/>
            </p:nvSpPr>
            <p:spPr bwMode="auto">
              <a:xfrm flipV="1">
                <a:off x="7140056" y="6132992"/>
                <a:ext cx="191812" cy="0"/>
              </a:xfrm>
              <a:prstGeom prst="line">
                <a:avLst/>
              </a:prstGeom>
              <a:noFill/>
              <a:ln w="28575">
                <a:solidFill>
                  <a:schemeClr val="accent2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2">
                      <a:lumMod val="50000"/>
                    </a:schemeClr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161" name="Rectangle 19"/>
              <p:cNvSpPr>
                <a:spLocks noChangeAspect="1" noChangeArrowheads="1"/>
              </p:cNvSpPr>
              <p:nvPr/>
            </p:nvSpPr>
            <p:spPr bwMode="auto">
              <a:xfrm>
                <a:off x="7184117" y="6126740"/>
                <a:ext cx="119952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>
                <a:defPPr>
                  <a:defRPr lang="ru-RU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Arial" charset="0"/>
                  </a:rPr>
                  <a:t>3</a:t>
                </a:r>
                <a:endParaRPr kumimoji="0" lang="ru-RU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>
                      <a:lumMod val="50000"/>
                    </a:schemeClr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164" name="Rectangle 17"/>
              <p:cNvSpPr>
                <a:spLocks noChangeAspect="1" noChangeArrowheads="1"/>
              </p:cNvSpPr>
              <p:nvPr/>
            </p:nvSpPr>
            <p:spPr bwMode="auto">
              <a:xfrm>
                <a:off x="6368886" y="5963988"/>
                <a:ext cx="799896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>
                <a:defPPr>
                  <a:defRPr lang="ru-RU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l-GR" sz="1800" b="1" u="none" strike="noStrike" kern="1200" spc="0" normalizeH="0" noProof="0" dirty="0" smtClean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Times New Roman"/>
                    <a:cs typeface="Times New Roman"/>
                  </a:rPr>
                  <a:t>π</a:t>
                </a:r>
                <a:r>
                  <a:rPr kumimoji="0" lang="en-US" sz="1800" u="none" strike="noStrike" kern="1200" spc="0" normalizeH="0" noProof="0" dirty="0" smtClean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Times New Roman"/>
                    <a:cs typeface="Times New Roman"/>
                  </a:rPr>
                  <a:t> </a:t>
                </a:r>
                <a:r>
                  <a:rPr kumimoji="0" lang="en-US" sz="1800" u="none" strike="noStrike" kern="1200" spc="0" normalizeH="0" noProof="0" dirty="0" smtClean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ru-RU" sz="1800" b="1" i="1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-</a:t>
                </a:r>
                <a:r>
                  <a:rPr kumimoji="0" lang="en-US" sz="1800" b="1" i="1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1800" b="1" noProof="0" dirty="0" err="1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arccos</a:t>
                </a:r>
                <a:endParaRPr kumimoji="0" lang="ru-RU" sz="1800" b="1" i="1" u="none" strike="noStrike" kern="1200" cap="none" spc="0" normalizeH="0" baseline="0" noProof="0" dirty="0">
                  <a:ln>
                    <a:noFill/>
                  </a:ln>
                  <a:solidFill>
                    <a:schemeClr val="accent2">
                      <a:lumMod val="50000"/>
                    </a:schemeClr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72" name="Rectangle 17"/>
              <p:cNvSpPr>
                <a:spLocks noChangeAspect="1" noChangeArrowheads="1"/>
              </p:cNvSpPr>
              <p:nvPr/>
            </p:nvSpPr>
            <p:spPr bwMode="auto">
              <a:xfrm>
                <a:off x="7325751" y="5978501"/>
                <a:ext cx="1037542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>
                <a:defPPr>
                  <a:defRPr lang="ru-RU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u="none" strike="noStrike" kern="1200" spc="0" normalizeH="0" noProof="0" dirty="0" smtClean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Times New Roman"/>
                    <a:cs typeface="Times New Roman"/>
                  </a:rPr>
                  <a:t> </a:t>
                </a:r>
                <a:r>
                  <a:rPr kumimoji="0" lang="en-US" sz="1800" b="1" u="none" strike="noStrike" kern="1200" spc="0" normalizeH="0" noProof="0" dirty="0" smtClean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Times New Roman"/>
                    <a:cs typeface="Times New Roman"/>
                  </a:rPr>
                  <a:t>+ 2</a:t>
                </a:r>
                <a:r>
                  <a:rPr kumimoji="0" lang="el-GR" sz="1800" b="1" u="none" strike="noStrike" kern="1200" spc="0" normalizeH="0" noProof="0" dirty="0" smtClean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Times New Roman"/>
                    <a:cs typeface="Times New Roman"/>
                  </a:rPr>
                  <a:t>π</a:t>
                </a:r>
                <a:r>
                  <a:rPr lang="en-US" sz="1800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/>
                    <a:cs typeface="Times New Roman"/>
                  </a:rPr>
                  <a:t>k</a:t>
                </a:r>
                <a:r>
                  <a:rPr kumimoji="0" lang="en-US" sz="1800" b="1" u="none" strike="noStrike" kern="1200" spc="0" normalizeH="0" noProof="0" dirty="0" smtClean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Times New Roman"/>
                    <a:cs typeface="Times New Roman"/>
                  </a:rPr>
                  <a:t>, k</a:t>
                </a:r>
                <a:r>
                  <a:rPr kumimoji="0" lang="el-GR" sz="1800" b="1" u="none" strike="noStrike" kern="1200" spc="0" normalizeH="0" noProof="0" dirty="0" smtClean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Times New Roman"/>
                    <a:cs typeface="Times New Roman"/>
                  </a:rPr>
                  <a:t>ϵ</a:t>
                </a:r>
                <a:r>
                  <a:rPr lang="en-US" sz="1800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/>
                    <a:cs typeface="Times New Roman"/>
                  </a:rPr>
                  <a:t>Z</a:t>
                </a:r>
                <a:endParaRPr kumimoji="0" lang="ru-RU" sz="1800" b="1" i="1" u="none" strike="noStrike" kern="1200" cap="none" spc="0" normalizeH="0" baseline="0" noProof="0" dirty="0">
                  <a:ln>
                    <a:noFill/>
                  </a:ln>
                  <a:solidFill>
                    <a:schemeClr val="accent2">
                      <a:lumMod val="50000"/>
                    </a:schemeClr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9" name="Прямая соединительная линия 168"/>
            <p:cNvCxnSpPr/>
            <p:nvPr/>
          </p:nvCxnSpPr>
          <p:spPr bwMode="auto">
            <a:xfrm rot="10800000" flipV="1">
              <a:off x="6424750" y="3688080"/>
              <a:ext cx="836389" cy="0"/>
            </a:xfrm>
            <a:prstGeom prst="line">
              <a:avLst/>
            </a:prstGeom>
            <a:noFill/>
            <a:ln w="38100" cap="flat" cmpd="sng" algn="ctr">
              <a:solidFill>
                <a:schemeClr val="accent2">
                  <a:lumMod val="5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71" name="Oval 37"/>
            <p:cNvSpPr>
              <a:spLocks noChangeAspect="1" noChangeArrowheads="1"/>
            </p:cNvSpPr>
            <p:nvPr/>
          </p:nvSpPr>
          <p:spPr bwMode="auto">
            <a:xfrm>
              <a:off x="6248492" y="3637578"/>
              <a:ext cx="107950" cy="10160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grpSp>
        <p:nvGrpSpPr>
          <p:cNvPr id="194" name="Группа 193"/>
          <p:cNvGrpSpPr/>
          <p:nvPr/>
        </p:nvGrpSpPr>
        <p:grpSpPr>
          <a:xfrm>
            <a:off x="3648074" y="3654513"/>
            <a:ext cx="2727448" cy="2592314"/>
            <a:chOff x="4293959" y="1615256"/>
            <a:chExt cx="2727448" cy="2592314"/>
          </a:xfrm>
        </p:grpSpPr>
        <p:grpSp>
          <p:nvGrpSpPr>
            <p:cNvPr id="196" name="Группа 157"/>
            <p:cNvGrpSpPr/>
            <p:nvPr/>
          </p:nvGrpSpPr>
          <p:grpSpPr>
            <a:xfrm>
              <a:off x="4293959" y="3698284"/>
              <a:ext cx="2727448" cy="509286"/>
              <a:chOff x="6909146" y="6265928"/>
              <a:chExt cx="2036836" cy="509286"/>
            </a:xfrm>
          </p:grpSpPr>
          <p:sp>
            <p:nvSpPr>
              <p:cNvPr id="202" name="Rectangle 17"/>
              <p:cNvSpPr>
                <a:spLocks noChangeAspect="1" noChangeArrowheads="1"/>
              </p:cNvSpPr>
              <p:nvPr/>
            </p:nvSpPr>
            <p:spPr bwMode="auto">
              <a:xfrm>
                <a:off x="6909146" y="6384675"/>
                <a:ext cx="1282101" cy="2757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>
                <a:defPPr>
                  <a:defRPr lang="ru-RU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u="none" strike="noStrike" kern="1200" spc="0" normalizeH="0" noProof="0" dirty="0" smtClean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Times New Roman"/>
                    <a:cs typeface="Times New Roman"/>
                  </a:rPr>
                  <a:t>-(</a:t>
                </a:r>
                <a:r>
                  <a:rPr kumimoji="0" lang="el-GR" sz="1800" b="1" u="none" strike="noStrike" kern="1200" spc="0" normalizeH="0" noProof="0" dirty="0" smtClean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Times New Roman"/>
                    <a:cs typeface="Times New Roman"/>
                  </a:rPr>
                  <a:t>π</a:t>
                </a:r>
                <a:r>
                  <a:rPr kumimoji="0" lang="en-US" sz="1800" u="none" strike="noStrike" kern="1200" spc="0" normalizeH="0" noProof="0" dirty="0" smtClean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Times New Roman"/>
                    <a:cs typeface="Times New Roman"/>
                  </a:rPr>
                  <a:t> </a:t>
                </a:r>
                <a:r>
                  <a:rPr kumimoji="0" lang="ru-RU" sz="1800" b="1" i="1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-</a:t>
                </a:r>
                <a:r>
                  <a:rPr kumimoji="0" lang="en-US" sz="1800" b="1" i="1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1800" b="1" noProof="0" dirty="0" err="1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arccos</a:t>
                </a:r>
                <a:r>
                  <a:rPr lang="en-US" sz="1800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1800" b="1" noProof="0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  )</a:t>
                </a:r>
                <a:endParaRPr kumimoji="0" lang="ru-RU" sz="1800" b="1" i="1" u="none" strike="noStrike" kern="1200" cap="none" spc="0" normalizeH="0" baseline="0" noProof="0" dirty="0">
                  <a:ln>
                    <a:noFill/>
                  </a:ln>
                  <a:solidFill>
                    <a:schemeClr val="accent2">
                      <a:lumMod val="50000"/>
                    </a:schemeClr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99" name="Rectangle 17"/>
              <p:cNvSpPr>
                <a:spLocks noChangeAspect="1" noChangeArrowheads="1"/>
              </p:cNvSpPr>
              <p:nvPr/>
            </p:nvSpPr>
            <p:spPr bwMode="auto">
              <a:xfrm>
                <a:off x="7825015" y="6265928"/>
                <a:ext cx="158496" cy="2755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>
                <a:defPPr>
                  <a:defRPr lang="ru-RU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800" b="1" i="1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Arial" charset="0"/>
                    <a:ea typeface="+mn-ea"/>
                    <a:cs typeface="Arial" charset="0"/>
                  </a:rPr>
                  <a:t>1</a:t>
                </a:r>
                <a:endParaRPr kumimoji="0" lang="ru-RU" sz="1800" b="1" i="1" u="none" strike="noStrike" kern="1200" cap="none" spc="0" normalizeH="0" baseline="0" noProof="0" dirty="0">
                  <a:ln>
                    <a:noFill/>
                  </a:ln>
                  <a:solidFill>
                    <a:schemeClr val="accent2">
                      <a:lumMod val="50000"/>
                    </a:schemeClr>
                  </a:solidFill>
                  <a:effectLst/>
                  <a:uLnTx/>
                  <a:uFillTx/>
                  <a:latin typeface="Symbol" pitchFamily="18" charset="2"/>
                  <a:ea typeface="+mn-ea"/>
                  <a:cs typeface="Arial" charset="0"/>
                </a:endParaRPr>
              </a:p>
            </p:txBody>
          </p:sp>
          <p:sp>
            <p:nvSpPr>
              <p:cNvPr id="200" name="Line 18"/>
              <p:cNvSpPr>
                <a:spLocks noChangeAspect="1" noChangeShapeType="1"/>
              </p:cNvSpPr>
              <p:nvPr/>
            </p:nvSpPr>
            <p:spPr bwMode="auto">
              <a:xfrm flipV="1">
                <a:off x="7787357" y="6518755"/>
                <a:ext cx="174542" cy="0"/>
              </a:xfrm>
              <a:prstGeom prst="line">
                <a:avLst/>
              </a:prstGeom>
              <a:noFill/>
              <a:ln w="28575">
                <a:solidFill>
                  <a:schemeClr val="accent2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2">
                      <a:lumMod val="50000"/>
                    </a:schemeClr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201" name="Rectangle 19"/>
              <p:cNvSpPr>
                <a:spLocks noChangeAspect="1" noChangeArrowheads="1"/>
              </p:cNvSpPr>
              <p:nvPr/>
            </p:nvSpPr>
            <p:spPr bwMode="auto">
              <a:xfrm>
                <a:off x="7820748" y="6498215"/>
                <a:ext cx="119952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>
                <a:defPPr>
                  <a:defRPr lang="ru-RU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Arial" charset="0"/>
                  </a:rPr>
                  <a:t>3</a:t>
                </a:r>
                <a:endParaRPr kumimoji="0" lang="ru-RU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>
                      <a:lumMod val="50000"/>
                    </a:schemeClr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endParaRPr>
              </a:p>
            </p:txBody>
          </p:sp>
          <p:sp>
            <p:nvSpPr>
              <p:cNvPr id="203" name="Rectangle 17"/>
              <p:cNvSpPr>
                <a:spLocks noChangeAspect="1" noChangeArrowheads="1"/>
              </p:cNvSpPr>
              <p:nvPr/>
            </p:nvSpPr>
            <p:spPr bwMode="auto">
              <a:xfrm>
                <a:off x="7908440" y="6416650"/>
                <a:ext cx="1037542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>
                <a:defPPr>
                  <a:defRPr lang="ru-RU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u="none" strike="noStrike" kern="1200" spc="0" normalizeH="0" noProof="0" dirty="0" smtClean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Times New Roman"/>
                    <a:cs typeface="Times New Roman"/>
                  </a:rPr>
                  <a:t>   </a:t>
                </a:r>
                <a:r>
                  <a:rPr kumimoji="0" lang="en-US" sz="1800" b="1" u="none" strike="noStrike" kern="1200" spc="0" normalizeH="0" noProof="0" dirty="0" smtClean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Times New Roman"/>
                    <a:cs typeface="Times New Roman"/>
                  </a:rPr>
                  <a:t>+ 2</a:t>
                </a:r>
                <a:r>
                  <a:rPr kumimoji="0" lang="el-GR" sz="1800" b="1" u="none" strike="noStrike" kern="1200" spc="0" normalizeH="0" noProof="0" dirty="0" smtClean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Times New Roman"/>
                    <a:cs typeface="Times New Roman"/>
                  </a:rPr>
                  <a:t>π</a:t>
                </a:r>
                <a:r>
                  <a:rPr kumimoji="0" lang="en-US" sz="1800" b="1" u="none" strike="noStrike" kern="1200" spc="0" normalizeH="0" noProof="0" dirty="0" smtClean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Times New Roman"/>
                    <a:cs typeface="Times New Roman"/>
                  </a:rPr>
                  <a:t>k, k</a:t>
                </a:r>
                <a:r>
                  <a:rPr kumimoji="0" lang="el-GR" sz="1800" b="1" u="none" strike="noStrike" kern="1200" spc="0" normalizeH="0" noProof="0" dirty="0" smtClean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Times New Roman"/>
                    <a:cs typeface="Times New Roman"/>
                  </a:rPr>
                  <a:t>ϵ</a:t>
                </a:r>
                <a:r>
                  <a:rPr lang="en-US" sz="1800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/>
                    <a:cs typeface="Times New Roman"/>
                  </a:rPr>
                  <a:t>Z</a:t>
                </a:r>
                <a:endParaRPr kumimoji="0" lang="ru-RU" sz="1800" b="1" i="1" u="none" strike="noStrike" kern="1200" cap="none" spc="0" normalizeH="0" baseline="0" noProof="0" dirty="0">
                  <a:ln>
                    <a:noFill/>
                  </a:ln>
                  <a:solidFill>
                    <a:schemeClr val="accent2">
                      <a:lumMod val="50000"/>
                    </a:schemeClr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97" name="Прямая соединительная линия 196"/>
            <p:cNvCxnSpPr/>
            <p:nvPr/>
          </p:nvCxnSpPr>
          <p:spPr bwMode="auto">
            <a:xfrm rot="16200000" flipH="1">
              <a:off x="5876201" y="2698115"/>
              <a:ext cx="2165718" cy="0"/>
            </a:xfrm>
            <a:prstGeom prst="line">
              <a:avLst/>
            </a:prstGeom>
            <a:noFill/>
            <a:ln w="38100" cap="flat" cmpd="sng" algn="ctr">
              <a:solidFill>
                <a:schemeClr val="accent2">
                  <a:lumMod val="5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98" name="Oval 37"/>
            <p:cNvSpPr>
              <a:spLocks noChangeAspect="1" noChangeArrowheads="1"/>
            </p:cNvSpPr>
            <p:nvPr/>
          </p:nvSpPr>
          <p:spPr bwMode="auto">
            <a:xfrm>
              <a:off x="6896192" y="3701872"/>
              <a:ext cx="107950" cy="10160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</p:grpSp>
      <p:sp>
        <p:nvSpPr>
          <p:cNvPr id="206" name="Oval 37"/>
          <p:cNvSpPr>
            <a:spLocks noChangeAspect="1" noChangeArrowheads="1"/>
          </p:cNvSpPr>
          <p:nvPr/>
        </p:nvSpPr>
        <p:spPr bwMode="auto">
          <a:xfrm>
            <a:off x="6247834" y="3637646"/>
            <a:ext cx="107950" cy="1016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graphicFrame>
        <p:nvGraphicFramePr>
          <p:cNvPr id="13" name="Object 15"/>
          <p:cNvGraphicFramePr>
            <a:graphicFrameLocks/>
          </p:cNvGraphicFramePr>
          <p:nvPr/>
        </p:nvGraphicFramePr>
        <p:xfrm>
          <a:off x="661307" y="3187247"/>
          <a:ext cx="4346575" cy="1336675"/>
        </p:xfrm>
        <a:graphic>
          <a:graphicData uri="http://schemas.openxmlformats.org/presentationml/2006/ole">
            <p:oleObj spid="_x0000_s165903" name="Формула" r:id="rId15" imgW="1790640" imgH="558720" progId="Equation.3">
              <p:embed/>
            </p:oleObj>
          </a:graphicData>
        </a:graphic>
      </p:graphicFrame>
      <p:graphicFrame>
        <p:nvGraphicFramePr>
          <p:cNvPr id="14" name="Object 16"/>
          <p:cNvGraphicFramePr>
            <a:graphicFrameLocks/>
          </p:cNvGraphicFramePr>
          <p:nvPr/>
        </p:nvGraphicFramePr>
        <p:xfrm>
          <a:off x="735693" y="4376512"/>
          <a:ext cx="3514725" cy="1274763"/>
        </p:xfrm>
        <a:graphic>
          <a:graphicData uri="http://schemas.openxmlformats.org/presentationml/2006/ole">
            <p:oleObj spid="_x0000_s165904" name="Формула" r:id="rId16" imgW="1447560" imgH="533160" progId="Equation.3">
              <p:embed/>
            </p:oleObj>
          </a:graphicData>
        </a:graphic>
      </p:graphicFrame>
      <p:sp>
        <p:nvSpPr>
          <p:cNvPr id="207" name="AutoShape 224"/>
          <p:cNvSpPr>
            <a:spLocks noChangeArrowheads="1"/>
          </p:cNvSpPr>
          <p:nvPr/>
        </p:nvSpPr>
        <p:spPr bwMode="auto">
          <a:xfrm rot="5400000">
            <a:off x="94344" y="4254953"/>
            <a:ext cx="685800" cy="431800"/>
          </a:xfrm>
          <a:prstGeom prst="rightArrow">
            <a:avLst>
              <a:gd name="adj1" fmla="val 50000"/>
              <a:gd name="adj2" fmla="val 39706"/>
            </a:avLst>
          </a:prstGeom>
          <a:gradFill rotWithShape="1">
            <a:gsLst>
              <a:gs pos="0">
                <a:schemeClr val="bg1">
                  <a:alpha val="59000"/>
                </a:schemeClr>
              </a:gs>
              <a:gs pos="50000">
                <a:srgbClr val="990000">
                  <a:alpha val="44000"/>
                </a:srgbClr>
              </a:gs>
              <a:gs pos="100000">
                <a:schemeClr val="bg1">
                  <a:alpha val="59000"/>
                </a:schemeClr>
              </a:gs>
            </a:gsLst>
            <a:lin ang="18900000" scaled="1"/>
          </a:gradFill>
          <a:ln w="9525" algn="ctr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grpSp>
        <p:nvGrpSpPr>
          <p:cNvPr id="102" name="Группа 101"/>
          <p:cNvGrpSpPr/>
          <p:nvPr/>
        </p:nvGrpSpPr>
        <p:grpSpPr>
          <a:xfrm>
            <a:off x="232682" y="3376729"/>
            <a:ext cx="4340453" cy="3149484"/>
            <a:chOff x="232682" y="3376729"/>
            <a:chExt cx="4340453" cy="3149484"/>
          </a:xfrm>
        </p:grpSpPr>
        <p:sp>
          <p:nvSpPr>
            <p:cNvPr id="208" name="Rectangle 110"/>
            <p:cNvSpPr>
              <a:spLocks noChangeArrowheads="1"/>
            </p:cNvSpPr>
            <p:nvPr/>
          </p:nvSpPr>
          <p:spPr bwMode="auto">
            <a:xfrm>
              <a:off x="1792966" y="3376729"/>
              <a:ext cx="2561320" cy="8925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ru-RU" sz="2400" dirty="0" smtClean="0">
                  <a:solidFill>
                    <a:schemeClr val="accent2">
                      <a:lumMod val="2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Ответ:</a:t>
              </a:r>
              <a:endParaRPr lang="en-US" sz="24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100000"/>
                </a:lnSpc>
              </a:pPr>
              <a:r>
                <a:rPr lang="en-US" sz="2400" dirty="0" smtClean="0">
                  <a:solidFill>
                    <a:schemeClr val="accent2">
                      <a:lumMod val="2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                           </a:t>
              </a:r>
              <a:r>
                <a:rPr lang="ru-RU" sz="2400" dirty="0" smtClean="0">
                  <a:solidFill>
                    <a:schemeClr val="accent2">
                      <a:lumMod val="2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lang="ru-RU" sz="2800" dirty="0" smtClean="0">
                  <a:solidFill>
                    <a:schemeClr val="accent2">
                      <a:lumMod val="25000"/>
                    </a:schemeClr>
                  </a:solidFill>
                  <a:latin typeface="Times New Roman" pitchFamily="18" charset="0"/>
                </a:rPr>
                <a:t> </a:t>
              </a:r>
              <a:endParaRPr lang="ru-RU" sz="2800" dirty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</a:endParaRPr>
            </a:p>
          </p:txBody>
        </p:sp>
        <p:graphicFrame>
          <p:nvGraphicFramePr>
            <p:cNvPr id="17" name="Object 34"/>
            <p:cNvGraphicFramePr>
              <a:graphicFrameLocks/>
            </p:cNvGraphicFramePr>
            <p:nvPr/>
          </p:nvGraphicFramePr>
          <p:xfrm>
            <a:off x="232682" y="4826000"/>
            <a:ext cx="4000500" cy="1700213"/>
          </p:xfrm>
          <a:graphic>
            <a:graphicData uri="http://schemas.openxmlformats.org/presentationml/2006/ole">
              <p:oleObj spid="_x0000_s165907" name="Формула" r:id="rId17" imgW="1650960" imgH="711000" progId="Equation.3">
                <p:embed/>
              </p:oleObj>
            </a:graphicData>
          </a:graphic>
        </p:graphicFrame>
        <p:graphicFrame>
          <p:nvGraphicFramePr>
            <p:cNvPr id="3" name="Object 15"/>
            <p:cNvGraphicFramePr>
              <a:graphicFrameLocks/>
            </p:cNvGraphicFramePr>
            <p:nvPr/>
          </p:nvGraphicFramePr>
          <p:xfrm>
            <a:off x="326572" y="3562123"/>
            <a:ext cx="2590800" cy="941387"/>
          </p:xfrm>
          <a:graphic>
            <a:graphicData uri="http://schemas.openxmlformats.org/presentationml/2006/ole">
              <p:oleObj spid="_x0000_s165908" name="Формула" r:id="rId18" imgW="1066680" imgH="393480" progId="Equation.3">
                <p:embed/>
              </p:oleObj>
            </a:graphicData>
          </a:graphic>
        </p:graphicFrame>
        <p:graphicFrame>
          <p:nvGraphicFramePr>
            <p:cNvPr id="4" name="Object 21"/>
            <p:cNvGraphicFramePr>
              <a:graphicFrameLocks/>
            </p:cNvGraphicFramePr>
            <p:nvPr/>
          </p:nvGraphicFramePr>
          <p:xfrm>
            <a:off x="255134" y="4182382"/>
            <a:ext cx="4318001" cy="941388"/>
          </p:xfrm>
          <a:graphic>
            <a:graphicData uri="http://schemas.openxmlformats.org/presentationml/2006/ole">
              <p:oleObj spid="_x0000_s165909" name="Формула" r:id="rId19" imgW="1777680" imgH="393480" progId="Equation.3">
                <p:embed/>
              </p:oleObj>
            </a:graphicData>
          </a:graphic>
        </p:graphicFrame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2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2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27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3" dur="250" autoRev="1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4" dur="250" autoRev="1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5" dur="250" autoRev="1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250" autoRev="1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"/>
                            </p:stCondLst>
                            <p:childTnLst>
                              <p:par>
                                <p:cTn id="7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500"/>
                            </p:stCondLst>
                            <p:childTnLst>
                              <p:par>
                                <p:cTn id="8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6" dur="2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</p:childTnLst>
        </p:cTn>
      </p:par>
    </p:tnLst>
    <p:bldLst>
      <p:bldP spid="112" grpId="0"/>
      <p:bldP spid="206" grpId="0" animBg="1"/>
      <p:bldP spid="206" grpId="1" animBg="1"/>
      <p:bldP spid="207" grpId="0" animBg="1"/>
      <p:bldP spid="20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4"/>
          <p:cNvSpPr>
            <a:spLocks noChangeArrowheads="1"/>
          </p:cNvSpPr>
          <p:nvPr/>
        </p:nvSpPr>
        <p:spPr bwMode="auto">
          <a:xfrm>
            <a:off x="203200" y="189140"/>
            <a:ext cx="8745084" cy="647291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ECFF"/>
              </a:gs>
              <a:gs pos="50000">
                <a:srgbClr val="FFFFFF"/>
              </a:gs>
              <a:gs pos="100000">
                <a:srgbClr val="CCECFF"/>
              </a:gs>
            </a:gsLst>
            <a:lin ang="5400000" scaled="1"/>
          </a:gradFill>
          <a:ln w="38100" cmpd="dbl">
            <a:solidFill>
              <a:srgbClr val="0033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>
                <a:solidFill>
                  <a:schemeClr val="tx2"/>
                </a:solidFill>
                <a:latin typeface="Times New Roman" pitchFamily="18" charset="0"/>
              </a:rPr>
              <a:t> </a:t>
            </a: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r>
              <a:rPr lang="ru-RU" sz="2400" i="0">
                <a:solidFill>
                  <a:schemeClr val="tx2"/>
                </a:solidFill>
                <a:latin typeface="Arial Unicode MS" pitchFamily="34" charset="-128"/>
              </a:rPr>
              <a:t>                                                     </a:t>
            </a: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89089" name="Rectangle 4"/>
          <p:cNvSpPr>
            <a:spLocks noChangeArrowheads="1"/>
          </p:cNvSpPr>
          <p:nvPr/>
        </p:nvSpPr>
        <p:spPr bwMode="auto">
          <a:xfrm>
            <a:off x="530225" y="1160921"/>
            <a:ext cx="86137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eaLnBrk="0" hangingPunct="0">
              <a:buFontTx/>
              <a:buAutoNum type="arabicPeriod"/>
              <a:tabLst>
                <a:tab pos="228600" algn="l"/>
              </a:tabLst>
            </a:pPr>
            <a:r>
              <a:rPr lang="en-US" sz="1800" i="0" dirty="0" smtClean="0">
                <a:solidFill>
                  <a:schemeClr val="tx1"/>
                </a:solidFill>
                <a:hlinkClick r:id="rId3"/>
              </a:rPr>
              <a:t>http://www.fipi.ru/binaries/1175/matEGE2012.zip</a:t>
            </a:r>
            <a:r>
              <a:rPr lang="ru-RU" sz="1800" i="0" dirty="0" smtClean="0">
                <a:solidFill>
                  <a:schemeClr val="tx1"/>
                </a:solidFill>
              </a:rPr>
              <a:t> </a:t>
            </a:r>
          </a:p>
          <a:p>
            <a:pPr marL="342900" indent="-342900" eaLnBrk="0" hangingPunct="0">
              <a:buFontTx/>
              <a:buAutoNum type="arabicPeriod"/>
              <a:tabLst>
                <a:tab pos="228600" algn="l"/>
              </a:tabLst>
            </a:pPr>
            <a:r>
              <a:rPr lang="ru-RU" sz="1800" i="0" dirty="0" smtClean="0">
                <a:solidFill>
                  <a:schemeClr val="tx1"/>
                </a:solidFill>
                <a:hlinkClick r:id="rId4"/>
              </a:rPr>
              <a:t>http</a:t>
            </a:r>
            <a:r>
              <a:rPr lang="ru-RU" sz="1800" i="0" dirty="0">
                <a:solidFill>
                  <a:schemeClr val="tx1"/>
                </a:solidFill>
                <a:hlinkClick r:id="rId4"/>
              </a:rPr>
              <a:t>://office.</a:t>
            </a:r>
            <a:r>
              <a:rPr lang="ru-RU" sz="1800" i="0" dirty="0">
                <a:solidFill>
                  <a:srgbClr val="002060"/>
                </a:solidFill>
                <a:hlinkClick r:id="rId4"/>
              </a:rPr>
              <a:t>microsoft.com/ru-r</a:t>
            </a:r>
            <a:r>
              <a:rPr lang="ru-RU" sz="1800" i="0" dirty="0">
                <a:solidFill>
                  <a:schemeClr val="tx1"/>
                </a:solidFill>
                <a:hlinkClick r:id="rId4"/>
              </a:rPr>
              <a:t>u/images/MC900434393.aspx</a:t>
            </a:r>
            <a:r>
              <a:rPr lang="ru-RU" sz="1800" i="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89090" name="Rectangle 5"/>
          <p:cNvSpPr>
            <a:spLocks noChangeArrowheads="1"/>
          </p:cNvSpPr>
          <p:nvPr/>
        </p:nvSpPr>
        <p:spPr bwMode="auto">
          <a:xfrm>
            <a:off x="1782990" y="378052"/>
            <a:ext cx="61102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chemeClr val="tx2"/>
                </a:solidFill>
                <a:latin typeface="Times New Roman" pitchFamily="18" charset="0"/>
              </a:rPr>
              <a:t>Литература и Интернет-ресурсы</a:t>
            </a:r>
          </a:p>
        </p:txBody>
      </p:sp>
      <p:sp>
        <p:nvSpPr>
          <p:cNvPr id="24583" name="AutoShape 7">
            <a:hlinkClick r:id="rId5" action="ppaction://hlinksldjump"/>
          </p:cNvPr>
          <p:cNvSpPr>
            <a:spLocks noChangeArrowheads="1"/>
          </p:cNvSpPr>
          <p:nvPr/>
        </p:nvSpPr>
        <p:spPr bwMode="auto">
          <a:xfrm flipH="1">
            <a:off x="8145917" y="6088063"/>
            <a:ext cx="738187" cy="493712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50000">
                <a:srgbClr val="FFFFFF"/>
              </a:gs>
              <a:gs pos="100000">
                <a:schemeClr val="bg1"/>
              </a:gs>
            </a:gsLst>
            <a:lin ang="5400000" scaled="1"/>
          </a:gra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  <a:defRPr/>
            </a:pPr>
            <a:endParaRPr lang="ru-RU">
              <a:cs typeface="Arial" pitchFamily="34" charset="0"/>
            </a:endParaRPr>
          </a:p>
        </p:txBody>
      </p:sp>
      <p:pic>
        <p:nvPicPr>
          <p:cNvPr id="89094" name="Picture 10" descr="0043439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17039" y="1499507"/>
            <a:ext cx="423863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2624819" y="6009595"/>
            <a:ext cx="439735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hlinkClick r:id="rId7"/>
              </a:rPr>
              <a:t>http://larivkov-geo.ucoz.ru/</a:t>
            </a:r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</a:rPr>
              <a:t>   </a:t>
            </a:r>
            <a:endParaRPr lang="ru-RU" sz="2800" dirty="0">
              <a:solidFill>
                <a:schemeClr val="tx2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Theme">
  <a:themeElements>
    <a:clrScheme name="1_Office Theme 14">
      <a:dk1>
        <a:srgbClr val="000000"/>
      </a:dk1>
      <a:lt1>
        <a:srgbClr val="CBF0FF"/>
      </a:lt1>
      <a:dk2>
        <a:srgbClr val="00295B"/>
      </a:dk2>
      <a:lt2>
        <a:srgbClr val="808080"/>
      </a:lt2>
      <a:accent1>
        <a:srgbClr val="6DC9EE"/>
      </a:accent1>
      <a:accent2>
        <a:srgbClr val="CCCCFF"/>
      </a:accent2>
      <a:accent3>
        <a:srgbClr val="E2F6FF"/>
      </a:accent3>
      <a:accent4>
        <a:srgbClr val="000000"/>
      </a:accent4>
      <a:accent5>
        <a:srgbClr val="BAE1F5"/>
      </a:accent5>
      <a:accent6>
        <a:srgbClr val="B9B9E7"/>
      </a:accent6>
      <a:hlink>
        <a:srgbClr val="000099"/>
      </a:hlink>
      <a:folHlink>
        <a:srgbClr val="333399"/>
      </a:folHlink>
    </a:clrScheme>
    <a:fontScheme name="1_Office Them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lnDef>
  </a:objectDefaults>
  <a:extraClrSchemeLst>
    <a:extraClrScheme>
      <a:clrScheme name="1_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3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14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000099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3">
      <a:dk1>
        <a:srgbClr val="000000"/>
      </a:dk1>
      <a:lt1>
        <a:srgbClr val="CBF0FF"/>
      </a:lt1>
      <a:dk2>
        <a:srgbClr val="00295B"/>
      </a:dk2>
      <a:lt2>
        <a:srgbClr val="808080"/>
      </a:lt2>
      <a:accent1>
        <a:srgbClr val="6DC9EE"/>
      </a:accent1>
      <a:accent2>
        <a:srgbClr val="CCCCFF"/>
      </a:accent2>
      <a:accent3>
        <a:srgbClr val="E2F6FF"/>
      </a:accent3>
      <a:accent4>
        <a:srgbClr val="000000"/>
      </a:accent4>
      <a:accent5>
        <a:srgbClr val="BAE1F5"/>
      </a:accent5>
      <a:accent6>
        <a:srgbClr val="B9B9E7"/>
      </a:accent6>
      <a:hlink>
        <a:srgbClr val="3333CC"/>
      </a:hlink>
      <a:folHlink>
        <a:srgbClr val="AF67FF"/>
      </a:folHlink>
    </a:clrScheme>
    <a:fontScheme name="Оформление по умолчанию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000099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Ковальчук Л. И. В2 Тест с разбором</Template>
  <TotalTime>0</TotalTime>
  <Words>226</Words>
  <Application>Microsoft Office PowerPoint</Application>
  <PresentationFormat>Экран (4:3)</PresentationFormat>
  <Paragraphs>114</Paragraphs>
  <Slides>5</Slides>
  <Notes>5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1_Office Theme</vt:lpstr>
      <vt:lpstr>Оформление по умолчанию</vt:lpstr>
      <vt:lpstr>Формула</vt:lpstr>
      <vt:lpstr>Microsoft Equation 3.0</vt:lpstr>
      <vt:lpstr>Слайд 1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/>
  <cp:lastModifiedBy/>
  <cp:revision>286</cp:revision>
  <dcterms:created xsi:type="dcterms:W3CDTF">2010-09-05T14:23:09Z</dcterms:created>
  <dcterms:modified xsi:type="dcterms:W3CDTF">2011-09-17T14:42:31Z</dcterms:modified>
</cp:coreProperties>
</file>