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9" r:id="rId3"/>
    <p:sldId id="27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66CC"/>
    <a:srgbClr val="FFFFFF"/>
    <a:srgbClr val="FF9900"/>
    <a:srgbClr val="000080"/>
    <a:srgbClr val="000073"/>
    <a:srgbClr val="FFFFCC"/>
    <a:srgbClr val="008000"/>
    <a:srgbClr val="002060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821" autoAdjust="0"/>
  </p:normalViewPr>
  <p:slideViewPr>
    <p:cSldViewPr snapToGrid="0">
      <p:cViewPr>
        <p:scale>
          <a:sx n="66" d="100"/>
          <a:sy n="66" d="100"/>
        </p:scale>
        <p:origin x="-99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4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image" Target="../media/image17.wmf"/><Relationship Id="rId15" Type="http://schemas.openxmlformats.org/officeDocument/2006/relationships/oleObject" Target="../embeddings/oleObject11.bin"/><Relationship Id="rId10" Type="http://schemas.openxmlformats.org/officeDocument/2006/relationships/oleObject" Target="../embeddings/oleObject6.bin"/><Relationship Id="rId19" Type="http://schemas.openxmlformats.org/officeDocument/2006/relationships/oleObject" Target="../embeddings/oleObject15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binaries/1175/matEGE2012.zip" TargetMode="External"/><Relationship Id="rId7" Type="http://schemas.openxmlformats.org/officeDocument/2006/relationships/hyperlink" Target="http://larivkov-geo.ucoz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slide" Target="slide1.xml"/><Relationship Id="rId4" Type="http://schemas.openxmlformats.org/officeDocument/2006/relationships/hyperlink" Target="http://office.microsoft.com/ru-ru/images/MC900434393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Полилиния 133"/>
          <p:cNvSpPr/>
          <p:nvPr/>
        </p:nvSpPr>
        <p:spPr bwMode="auto">
          <a:xfrm rot="10338295" flipH="1" flipV="1">
            <a:off x="1209936" y="3546266"/>
            <a:ext cx="586981" cy="3012974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1718090"/>
              <a:gd name="connsiteY0" fmla="*/ 2111899 h 2421936"/>
              <a:gd name="connsiteX1" fmla="*/ 1718090 w 1718090"/>
              <a:gd name="connsiteY1" fmla="*/ 0 h 2421936"/>
              <a:gd name="connsiteX2" fmla="*/ 1370354 w 1718090"/>
              <a:gd name="connsiteY2" fmla="*/ 2421936 h 2421936"/>
              <a:gd name="connsiteX3" fmla="*/ 0 w 1718090"/>
              <a:gd name="connsiteY3" fmla="*/ 2111899 h 2421936"/>
              <a:gd name="connsiteX0" fmla="*/ 0 w 811136"/>
              <a:gd name="connsiteY0" fmla="*/ 2878876 h 2878876"/>
              <a:gd name="connsiteX1" fmla="*/ 811136 w 811136"/>
              <a:gd name="connsiteY1" fmla="*/ 0 h 2878876"/>
              <a:gd name="connsiteX2" fmla="*/ 463400 w 811136"/>
              <a:gd name="connsiteY2" fmla="*/ 2421936 h 2878876"/>
              <a:gd name="connsiteX3" fmla="*/ 0 w 811136"/>
              <a:gd name="connsiteY3" fmla="*/ 2878876 h 2878876"/>
              <a:gd name="connsiteX0" fmla="*/ 0 w 811136"/>
              <a:gd name="connsiteY0" fmla="*/ 2878876 h 2878876"/>
              <a:gd name="connsiteX1" fmla="*/ 811136 w 811136"/>
              <a:gd name="connsiteY1" fmla="*/ 0 h 2878876"/>
              <a:gd name="connsiteX2" fmla="*/ 463400 w 811136"/>
              <a:gd name="connsiteY2" fmla="*/ 2421936 h 2878876"/>
              <a:gd name="connsiteX3" fmla="*/ 0 w 811136"/>
              <a:gd name="connsiteY3" fmla="*/ 2878876 h 2878876"/>
              <a:gd name="connsiteX0" fmla="*/ 9944 w 821080"/>
              <a:gd name="connsiteY0" fmla="*/ 3127821 h 3127821"/>
              <a:gd name="connsiteX1" fmla="*/ 413679 w 821080"/>
              <a:gd name="connsiteY1" fmla="*/ 1177210 h 3127821"/>
              <a:gd name="connsiteX2" fmla="*/ 821080 w 821080"/>
              <a:gd name="connsiteY2" fmla="*/ 248945 h 3127821"/>
              <a:gd name="connsiteX3" fmla="*/ 473344 w 821080"/>
              <a:gd name="connsiteY3" fmla="*/ 2670881 h 3127821"/>
              <a:gd name="connsiteX4" fmla="*/ 9944 w 821080"/>
              <a:gd name="connsiteY4" fmla="*/ 3127821 h 3127821"/>
              <a:gd name="connsiteX0" fmla="*/ 9944 w 821080"/>
              <a:gd name="connsiteY0" fmla="*/ 3127821 h 3127821"/>
              <a:gd name="connsiteX1" fmla="*/ 346418 w 821080"/>
              <a:gd name="connsiteY1" fmla="*/ 699444 h 3127821"/>
              <a:gd name="connsiteX2" fmla="*/ 821080 w 821080"/>
              <a:gd name="connsiteY2" fmla="*/ 248945 h 3127821"/>
              <a:gd name="connsiteX3" fmla="*/ 473344 w 821080"/>
              <a:gd name="connsiteY3" fmla="*/ 2670881 h 3127821"/>
              <a:gd name="connsiteX4" fmla="*/ 9944 w 821080"/>
              <a:gd name="connsiteY4" fmla="*/ 3127821 h 3127821"/>
              <a:gd name="connsiteX0" fmla="*/ 0 w 811136"/>
              <a:gd name="connsiteY0" fmla="*/ 3127821 h 3127821"/>
              <a:gd name="connsiteX1" fmla="*/ 336474 w 811136"/>
              <a:gd name="connsiteY1" fmla="*/ 699444 h 3127821"/>
              <a:gd name="connsiteX2" fmla="*/ 811136 w 811136"/>
              <a:gd name="connsiteY2" fmla="*/ 248945 h 3127821"/>
              <a:gd name="connsiteX3" fmla="*/ 463400 w 811136"/>
              <a:gd name="connsiteY3" fmla="*/ 2670881 h 3127821"/>
              <a:gd name="connsiteX4" fmla="*/ 0 w 811136"/>
              <a:gd name="connsiteY4" fmla="*/ 3127821 h 3127821"/>
              <a:gd name="connsiteX0" fmla="*/ 0 w 811136"/>
              <a:gd name="connsiteY0" fmla="*/ 2878876 h 2878876"/>
              <a:gd name="connsiteX1" fmla="*/ 336474 w 811136"/>
              <a:gd name="connsiteY1" fmla="*/ 450499 h 2878876"/>
              <a:gd name="connsiteX2" fmla="*/ 811136 w 811136"/>
              <a:gd name="connsiteY2" fmla="*/ 0 h 2878876"/>
              <a:gd name="connsiteX3" fmla="*/ 463400 w 811136"/>
              <a:gd name="connsiteY3" fmla="*/ 2421936 h 2878876"/>
              <a:gd name="connsiteX4" fmla="*/ 0 w 811136"/>
              <a:gd name="connsiteY4" fmla="*/ 2878876 h 2878876"/>
              <a:gd name="connsiteX0" fmla="*/ 0 w 811136"/>
              <a:gd name="connsiteY0" fmla="*/ 2878876 h 2878876"/>
              <a:gd name="connsiteX1" fmla="*/ 336474 w 811136"/>
              <a:gd name="connsiteY1" fmla="*/ 450499 h 2878876"/>
              <a:gd name="connsiteX2" fmla="*/ 811136 w 811136"/>
              <a:gd name="connsiteY2" fmla="*/ 0 h 2878876"/>
              <a:gd name="connsiteX3" fmla="*/ 467545 w 811136"/>
              <a:gd name="connsiteY3" fmla="*/ 2391259 h 2878876"/>
              <a:gd name="connsiteX4" fmla="*/ 0 w 811136"/>
              <a:gd name="connsiteY4" fmla="*/ 2878876 h 2878876"/>
              <a:gd name="connsiteX0" fmla="*/ 0 w 793021"/>
              <a:gd name="connsiteY0" fmla="*/ 2869309 h 2869309"/>
              <a:gd name="connsiteX1" fmla="*/ 336474 w 793021"/>
              <a:gd name="connsiteY1" fmla="*/ 440932 h 2869309"/>
              <a:gd name="connsiteX2" fmla="*/ 793021 w 793021"/>
              <a:gd name="connsiteY2" fmla="*/ 0 h 2869309"/>
              <a:gd name="connsiteX3" fmla="*/ 467545 w 793021"/>
              <a:gd name="connsiteY3" fmla="*/ 2381692 h 2869309"/>
              <a:gd name="connsiteX4" fmla="*/ 0 w 793021"/>
              <a:gd name="connsiteY4" fmla="*/ 2869309 h 2869309"/>
              <a:gd name="connsiteX0" fmla="*/ 0 w 785238"/>
              <a:gd name="connsiteY0" fmla="*/ 2829511 h 2829511"/>
              <a:gd name="connsiteX1" fmla="*/ 328691 w 785238"/>
              <a:gd name="connsiteY1" fmla="*/ 440932 h 2829511"/>
              <a:gd name="connsiteX2" fmla="*/ 785238 w 785238"/>
              <a:gd name="connsiteY2" fmla="*/ 0 h 2829511"/>
              <a:gd name="connsiteX3" fmla="*/ 459762 w 785238"/>
              <a:gd name="connsiteY3" fmla="*/ 2381692 h 2829511"/>
              <a:gd name="connsiteX4" fmla="*/ 0 w 785238"/>
              <a:gd name="connsiteY4" fmla="*/ 2829511 h 2829511"/>
              <a:gd name="connsiteX0" fmla="*/ 2827153 w 3612391"/>
              <a:gd name="connsiteY0" fmla="*/ 3312961 h 3312961"/>
              <a:gd name="connsiteX1" fmla="*/ 0 w 3612391"/>
              <a:gd name="connsiteY1" fmla="*/ 0 h 3312961"/>
              <a:gd name="connsiteX2" fmla="*/ 3612391 w 3612391"/>
              <a:gd name="connsiteY2" fmla="*/ 483450 h 3312961"/>
              <a:gd name="connsiteX3" fmla="*/ 3286915 w 3612391"/>
              <a:gd name="connsiteY3" fmla="*/ 2865142 h 3312961"/>
              <a:gd name="connsiteX4" fmla="*/ 2827153 w 3612391"/>
              <a:gd name="connsiteY4" fmla="*/ 3312961 h 3312961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475967 w 3612391"/>
              <a:gd name="connsiteY1" fmla="*/ 576932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277348 w 3789548"/>
              <a:gd name="connsiteY0" fmla="*/ 2731412 h 2865142"/>
              <a:gd name="connsiteX1" fmla="*/ 2409488 w 3789548"/>
              <a:gd name="connsiteY1" fmla="*/ 1561204 h 2865142"/>
              <a:gd name="connsiteX2" fmla="*/ 177157 w 3789548"/>
              <a:gd name="connsiteY2" fmla="*/ 0 h 2865142"/>
              <a:gd name="connsiteX3" fmla="*/ 3789548 w 3789548"/>
              <a:gd name="connsiteY3" fmla="*/ 483450 h 2865142"/>
              <a:gd name="connsiteX4" fmla="*/ 3464072 w 3789548"/>
              <a:gd name="connsiteY4" fmla="*/ 2865142 h 2865142"/>
              <a:gd name="connsiteX5" fmla="*/ 2277348 w 3789548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760917 w 3612391"/>
              <a:gd name="connsiteY2" fmla="*/ 527557 h 2865142"/>
              <a:gd name="connsiteX3" fmla="*/ 0 w 3612391"/>
              <a:gd name="connsiteY3" fmla="*/ 0 h 2865142"/>
              <a:gd name="connsiteX4" fmla="*/ 3612391 w 3612391"/>
              <a:gd name="connsiteY4" fmla="*/ 483450 h 2865142"/>
              <a:gd name="connsiteX5" fmla="*/ 3286915 w 3612391"/>
              <a:gd name="connsiteY5" fmla="*/ 2865142 h 2865142"/>
              <a:gd name="connsiteX6" fmla="*/ 2100191 w 3612391"/>
              <a:gd name="connsiteY6" fmla="*/ 2731412 h 2865142"/>
              <a:gd name="connsiteX0" fmla="*/ 2309180 w 3821380"/>
              <a:gd name="connsiteY0" fmla="*/ 2731412 h 2865142"/>
              <a:gd name="connsiteX1" fmla="*/ 2441320 w 3821380"/>
              <a:gd name="connsiteY1" fmla="*/ 1561204 h 2865142"/>
              <a:gd name="connsiteX2" fmla="*/ 0 w 3821380"/>
              <a:gd name="connsiteY2" fmla="*/ 1202046 h 2865142"/>
              <a:gd name="connsiteX3" fmla="*/ 208989 w 3821380"/>
              <a:gd name="connsiteY3" fmla="*/ 0 h 2865142"/>
              <a:gd name="connsiteX4" fmla="*/ 3821380 w 3821380"/>
              <a:gd name="connsiteY4" fmla="*/ 483450 h 2865142"/>
              <a:gd name="connsiteX5" fmla="*/ 3495904 w 3821380"/>
              <a:gd name="connsiteY5" fmla="*/ 2865142 h 2865142"/>
              <a:gd name="connsiteX6" fmla="*/ 2309180 w 3821380"/>
              <a:gd name="connsiteY6" fmla="*/ 2731412 h 2865142"/>
              <a:gd name="connsiteX0" fmla="*/ 2309180 w 3821380"/>
              <a:gd name="connsiteY0" fmla="*/ 2731412 h 2865142"/>
              <a:gd name="connsiteX1" fmla="*/ 2451779 w 3821380"/>
              <a:gd name="connsiteY1" fmla="*/ 1519366 h 2865142"/>
              <a:gd name="connsiteX2" fmla="*/ 0 w 3821380"/>
              <a:gd name="connsiteY2" fmla="*/ 1202046 h 2865142"/>
              <a:gd name="connsiteX3" fmla="*/ 208989 w 3821380"/>
              <a:gd name="connsiteY3" fmla="*/ 0 h 2865142"/>
              <a:gd name="connsiteX4" fmla="*/ 3821380 w 3821380"/>
              <a:gd name="connsiteY4" fmla="*/ 483450 h 2865142"/>
              <a:gd name="connsiteX5" fmla="*/ 3495904 w 3821380"/>
              <a:gd name="connsiteY5" fmla="*/ 2865142 h 2865142"/>
              <a:gd name="connsiteX6" fmla="*/ 2309180 w 3821380"/>
              <a:gd name="connsiteY6" fmla="*/ 2731412 h 2865142"/>
              <a:gd name="connsiteX0" fmla="*/ 2276270 w 3788470"/>
              <a:gd name="connsiteY0" fmla="*/ 2731412 h 2865142"/>
              <a:gd name="connsiteX1" fmla="*/ 2418869 w 3788470"/>
              <a:gd name="connsiteY1" fmla="*/ 1519366 h 2865142"/>
              <a:gd name="connsiteX2" fmla="*/ 0 w 3788470"/>
              <a:gd name="connsiteY2" fmla="*/ 1189673 h 2865142"/>
              <a:gd name="connsiteX3" fmla="*/ 176079 w 3788470"/>
              <a:gd name="connsiteY3" fmla="*/ 0 h 2865142"/>
              <a:gd name="connsiteX4" fmla="*/ 3788470 w 3788470"/>
              <a:gd name="connsiteY4" fmla="*/ 483450 h 2865142"/>
              <a:gd name="connsiteX5" fmla="*/ 3462994 w 3788470"/>
              <a:gd name="connsiteY5" fmla="*/ 2865142 h 2865142"/>
              <a:gd name="connsiteX6" fmla="*/ 2276270 w 3788470"/>
              <a:gd name="connsiteY6" fmla="*/ 2731412 h 2865142"/>
              <a:gd name="connsiteX0" fmla="*/ 2276270 w 3788470"/>
              <a:gd name="connsiteY0" fmla="*/ 2715722 h 2849452"/>
              <a:gd name="connsiteX1" fmla="*/ 2418869 w 3788470"/>
              <a:gd name="connsiteY1" fmla="*/ 1503676 h 2849452"/>
              <a:gd name="connsiteX2" fmla="*/ 0 w 3788470"/>
              <a:gd name="connsiteY2" fmla="*/ 1173983 h 2849452"/>
              <a:gd name="connsiteX3" fmla="*/ 149930 w 3788470"/>
              <a:gd name="connsiteY3" fmla="*/ 0 h 2849452"/>
              <a:gd name="connsiteX4" fmla="*/ 3788470 w 3788470"/>
              <a:gd name="connsiteY4" fmla="*/ 467760 h 2849452"/>
              <a:gd name="connsiteX5" fmla="*/ 3462994 w 3788470"/>
              <a:gd name="connsiteY5" fmla="*/ 2849452 h 2849452"/>
              <a:gd name="connsiteX6" fmla="*/ 2276270 w 3788470"/>
              <a:gd name="connsiteY6" fmla="*/ 2715722 h 2849452"/>
              <a:gd name="connsiteX0" fmla="*/ 2276270 w 3788470"/>
              <a:gd name="connsiteY0" fmla="*/ 2722929 h 2856659"/>
              <a:gd name="connsiteX1" fmla="*/ 2418869 w 3788470"/>
              <a:gd name="connsiteY1" fmla="*/ 1510883 h 2856659"/>
              <a:gd name="connsiteX2" fmla="*/ 0 w 3788470"/>
              <a:gd name="connsiteY2" fmla="*/ 1181190 h 2856659"/>
              <a:gd name="connsiteX3" fmla="*/ 167725 w 3788470"/>
              <a:gd name="connsiteY3" fmla="*/ 0 h 2856659"/>
              <a:gd name="connsiteX4" fmla="*/ 3788470 w 3788470"/>
              <a:gd name="connsiteY4" fmla="*/ 474967 h 2856659"/>
              <a:gd name="connsiteX5" fmla="*/ 3462994 w 3788470"/>
              <a:gd name="connsiteY5" fmla="*/ 2856659 h 2856659"/>
              <a:gd name="connsiteX6" fmla="*/ 2276270 w 3788470"/>
              <a:gd name="connsiteY6" fmla="*/ 2722929 h 2856659"/>
              <a:gd name="connsiteX0" fmla="*/ 2276270 w 3788470"/>
              <a:gd name="connsiteY0" fmla="*/ 2727521 h 2861251"/>
              <a:gd name="connsiteX1" fmla="*/ 2418869 w 3788470"/>
              <a:gd name="connsiteY1" fmla="*/ 1515475 h 2861251"/>
              <a:gd name="connsiteX2" fmla="*/ 0 w 3788470"/>
              <a:gd name="connsiteY2" fmla="*/ 1185782 h 2861251"/>
              <a:gd name="connsiteX3" fmla="*/ 151524 w 3788470"/>
              <a:gd name="connsiteY3" fmla="*/ 0 h 2861251"/>
              <a:gd name="connsiteX4" fmla="*/ 3788470 w 3788470"/>
              <a:gd name="connsiteY4" fmla="*/ 479559 h 2861251"/>
              <a:gd name="connsiteX5" fmla="*/ 3462994 w 3788470"/>
              <a:gd name="connsiteY5" fmla="*/ 2861251 h 2861251"/>
              <a:gd name="connsiteX6" fmla="*/ 2276270 w 3788470"/>
              <a:gd name="connsiteY6" fmla="*/ 2727521 h 2861251"/>
              <a:gd name="connsiteX0" fmla="*/ 2276270 w 3795677"/>
              <a:gd name="connsiteY0" fmla="*/ 2727521 h 2861251"/>
              <a:gd name="connsiteX1" fmla="*/ 2418869 w 3795677"/>
              <a:gd name="connsiteY1" fmla="*/ 1515475 h 2861251"/>
              <a:gd name="connsiteX2" fmla="*/ 0 w 3795677"/>
              <a:gd name="connsiteY2" fmla="*/ 1185782 h 2861251"/>
              <a:gd name="connsiteX3" fmla="*/ 151524 w 3795677"/>
              <a:gd name="connsiteY3" fmla="*/ 0 h 2861251"/>
              <a:gd name="connsiteX4" fmla="*/ 3795677 w 3795677"/>
              <a:gd name="connsiteY4" fmla="*/ 497354 h 2861251"/>
              <a:gd name="connsiteX5" fmla="*/ 3462994 w 3795677"/>
              <a:gd name="connsiteY5" fmla="*/ 2861251 h 2861251"/>
              <a:gd name="connsiteX6" fmla="*/ 2276270 w 3795677"/>
              <a:gd name="connsiteY6" fmla="*/ 2727521 h 2861251"/>
              <a:gd name="connsiteX0" fmla="*/ 2276270 w 3795677"/>
              <a:gd name="connsiteY0" fmla="*/ 2727521 h 2885040"/>
              <a:gd name="connsiteX1" fmla="*/ 2418869 w 3795677"/>
              <a:gd name="connsiteY1" fmla="*/ 1515475 h 2885040"/>
              <a:gd name="connsiteX2" fmla="*/ 0 w 3795677"/>
              <a:gd name="connsiteY2" fmla="*/ 1185782 h 2885040"/>
              <a:gd name="connsiteX3" fmla="*/ 151524 w 3795677"/>
              <a:gd name="connsiteY3" fmla="*/ 0 h 2885040"/>
              <a:gd name="connsiteX4" fmla="*/ 3795677 w 3795677"/>
              <a:gd name="connsiteY4" fmla="*/ 497354 h 2885040"/>
              <a:gd name="connsiteX5" fmla="*/ 3479003 w 3795677"/>
              <a:gd name="connsiteY5" fmla="*/ 2885040 h 2885040"/>
              <a:gd name="connsiteX6" fmla="*/ 2276270 w 3795677"/>
              <a:gd name="connsiteY6" fmla="*/ 2727521 h 2885040"/>
              <a:gd name="connsiteX0" fmla="*/ 2276270 w 3795677"/>
              <a:gd name="connsiteY0" fmla="*/ 2727521 h 2884402"/>
              <a:gd name="connsiteX1" fmla="*/ 2418869 w 3795677"/>
              <a:gd name="connsiteY1" fmla="*/ 1515475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76270 w 3795677"/>
              <a:gd name="connsiteY6" fmla="*/ 2727521 h 2884402"/>
              <a:gd name="connsiteX0" fmla="*/ 2254585 w 3795677"/>
              <a:gd name="connsiteY0" fmla="*/ 2710174 h 2884402"/>
              <a:gd name="connsiteX1" fmla="*/ 2418869 w 3795677"/>
              <a:gd name="connsiteY1" fmla="*/ 1515475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254585 w 3795677"/>
              <a:gd name="connsiteY0" fmla="*/ 2710174 h 2884402"/>
              <a:gd name="connsiteX1" fmla="*/ 2416956 w 3795677"/>
              <a:gd name="connsiteY1" fmla="*/ 1529633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254585 w 3795677"/>
              <a:gd name="connsiteY0" fmla="*/ 2710174 h 2884402"/>
              <a:gd name="connsiteX1" fmla="*/ 2418232 w 3795677"/>
              <a:gd name="connsiteY1" fmla="*/ 1520194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425235 w 3966327"/>
              <a:gd name="connsiteY0" fmla="*/ 2710174 h 2884402"/>
              <a:gd name="connsiteX1" fmla="*/ 2588882 w 3966327"/>
              <a:gd name="connsiteY1" fmla="*/ 1520194 h 2884402"/>
              <a:gd name="connsiteX2" fmla="*/ 0 w 3966327"/>
              <a:gd name="connsiteY2" fmla="*/ 2395406 h 2884402"/>
              <a:gd name="connsiteX3" fmla="*/ 322174 w 3966327"/>
              <a:gd name="connsiteY3" fmla="*/ 0 h 2884402"/>
              <a:gd name="connsiteX4" fmla="*/ 3966327 w 3966327"/>
              <a:gd name="connsiteY4" fmla="*/ 497354 h 2884402"/>
              <a:gd name="connsiteX5" fmla="*/ 3644933 w 3966327"/>
              <a:gd name="connsiteY5" fmla="*/ 2884402 h 2884402"/>
              <a:gd name="connsiteX6" fmla="*/ 2425235 w 3966327"/>
              <a:gd name="connsiteY6" fmla="*/ 2710174 h 2884402"/>
              <a:gd name="connsiteX0" fmla="*/ 2425235 w 3966327"/>
              <a:gd name="connsiteY0" fmla="*/ 2710174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5" fmla="*/ 2425235 w 3966327"/>
              <a:gd name="connsiteY5" fmla="*/ 2710174 h 2884402"/>
              <a:gd name="connsiteX0" fmla="*/ 2425682 w 3966327"/>
              <a:gd name="connsiteY0" fmla="*/ 2724652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5" fmla="*/ 2425682 w 3966327"/>
              <a:gd name="connsiteY5" fmla="*/ 2724652 h 2884402"/>
              <a:gd name="connsiteX0" fmla="*/ 3644933 w 3966327"/>
              <a:gd name="connsiteY0" fmla="*/ 2884402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0" fmla="*/ 3644933 w 3966327"/>
              <a:gd name="connsiteY0" fmla="*/ 2387048 h 2387048"/>
              <a:gd name="connsiteX1" fmla="*/ 0 w 3966327"/>
              <a:gd name="connsiteY1" fmla="*/ 1898052 h 2387048"/>
              <a:gd name="connsiteX2" fmla="*/ 598727 w 3966327"/>
              <a:gd name="connsiteY2" fmla="*/ 87872 h 2387048"/>
              <a:gd name="connsiteX3" fmla="*/ 3966327 w 3966327"/>
              <a:gd name="connsiteY3" fmla="*/ 0 h 2387048"/>
              <a:gd name="connsiteX4" fmla="*/ 3644933 w 3966327"/>
              <a:gd name="connsiteY4" fmla="*/ 2387048 h 2387048"/>
              <a:gd name="connsiteX0" fmla="*/ 3644933 w 3966327"/>
              <a:gd name="connsiteY0" fmla="*/ 2387048 h 2387048"/>
              <a:gd name="connsiteX1" fmla="*/ 0 w 3966327"/>
              <a:gd name="connsiteY1" fmla="*/ 1898052 h 2387048"/>
              <a:gd name="connsiteX2" fmla="*/ 482673 w 3966327"/>
              <a:gd name="connsiteY2" fmla="*/ 1391378 h 2387048"/>
              <a:gd name="connsiteX3" fmla="*/ 3966327 w 3966327"/>
              <a:gd name="connsiteY3" fmla="*/ 0 h 2387048"/>
              <a:gd name="connsiteX4" fmla="*/ 3644933 w 3966327"/>
              <a:gd name="connsiteY4" fmla="*/ 2387048 h 2387048"/>
              <a:gd name="connsiteX0" fmla="*/ 3664386 w 3985780"/>
              <a:gd name="connsiteY0" fmla="*/ 2387048 h 2387048"/>
              <a:gd name="connsiteX1" fmla="*/ 0 w 3985780"/>
              <a:gd name="connsiteY1" fmla="*/ 1864186 h 2387048"/>
              <a:gd name="connsiteX2" fmla="*/ 502126 w 3985780"/>
              <a:gd name="connsiteY2" fmla="*/ 1391378 h 2387048"/>
              <a:gd name="connsiteX3" fmla="*/ 3985780 w 3985780"/>
              <a:gd name="connsiteY3" fmla="*/ 0 h 2387048"/>
              <a:gd name="connsiteX4" fmla="*/ 3664386 w 3985780"/>
              <a:gd name="connsiteY4" fmla="*/ 2387048 h 2387048"/>
              <a:gd name="connsiteX0" fmla="*/ 3664386 w 3985780"/>
              <a:gd name="connsiteY0" fmla="*/ 2387048 h 2387048"/>
              <a:gd name="connsiteX1" fmla="*/ 0 w 3985780"/>
              <a:gd name="connsiteY1" fmla="*/ 1864186 h 2387048"/>
              <a:gd name="connsiteX2" fmla="*/ 812468 w 3985780"/>
              <a:gd name="connsiteY2" fmla="*/ 1104114 h 2387048"/>
              <a:gd name="connsiteX3" fmla="*/ 3985780 w 3985780"/>
              <a:gd name="connsiteY3" fmla="*/ 0 h 2387048"/>
              <a:gd name="connsiteX4" fmla="*/ 3664386 w 3985780"/>
              <a:gd name="connsiteY4" fmla="*/ 2387048 h 2387048"/>
              <a:gd name="connsiteX0" fmla="*/ 2615096 w 3985780"/>
              <a:gd name="connsiteY0" fmla="*/ 1954520 h 1954520"/>
              <a:gd name="connsiteX1" fmla="*/ 0 w 3985780"/>
              <a:gd name="connsiteY1" fmla="*/ 1864186 h 1954520"/>
              <a:gd name="connsiteX2" fmla="*/ 812468 w 3985780"/>
              <a:gd name="connsiteY2" fmla="*/ 1104114 h 1954520"/>
              <a:gd name="connsiteX3" fmla="*/ 3985780 w 3985780"/>
              <a:gd name="connsiteY3" fmla="*/ 0 h 1954520"/>
              <a:gd name="connsiteX4" fmla="*/ 2615096 w 3985780"/>
              <a:gd name="connsiteY4" fmla="*/ 1954520 h 1954520"/>
              <a:gd name="connsiteX0" fmla="*/ 1975274 w 3985780"/>
              <a:gd name="connsiteY0" fmla="*/ 2137192 h 2137192"/>
              <a:gd name="connsiteX1" fmla="*/ 0 w 3985780"/>
              <a:gd name="connsiteY1" fmla="*/ 1864186 h 2137192"/>
              <a:gd name="connsiteX2" fmla="*/ 812468 w 3985780"/>
              <a:gd name="connsiteY2" fmla="*/ 1104114 h 2137192"/>
              <a:gd name="connsiteX3" fmla="*/ 3985780 w 3985780"/>
              <a:gd name="connsiteY3" fmla="*/ 0 h 2137192"/>
              <a:gd name="connsiteX4" fmla="*/ 1975274 w 3985780"/>
              <a:gd name="connsiteY4" fmla="*/ 2137192 h 2137192"/>
              <a:gd name="connsiteX0" fmla="*/ 1975274 w 2802449"/>
              <a:gd name="connsiteY0" fmla="*/ 1328717 h 1328717"/>
              <a:gd name="connsiteX1" fmla="*/ 0 w 2802449"/>
              <a:gd name="connsiteY1" fmla="*/ 1055711 h 1328717"/>
              <a:gd name="connsiteX2" fmla="*/ 812468 w 2802449"/>
              <a:gd name="connsiteY2" fmla="*/ 295639 h 1328717"/>
              <a:gd name="connsiteX3" fmla="*/ 2802449 w 2802449"/>
              <a:gd name="connsiteY3" fmla="*/ 0 h 1328717"/>
              <a:gd name="connsiteX4" fmla="*/ 1975274 w 2802449"/>
              <a:gd name="connsiteY4" fmla="*/ 1328717 h 1328717"/>
              <a:gd name="connsiteX0" fmla="*/ 1975274 w 2775161"/>
              <a:gd name="connsiteY0" fmla="*/ 1033078 h 1033078"/>
              <a:gd name="connsiteX1" fmla="*/ 0 w 2775161"/>
              <a:gd name="connsiteY1" fmla="*/ 760072 h 1033078"/>
              <a:gd name="connsiteX2" fmla="*/ 812468 w 2775161"/>
              <a:gd name="connsiteY2" fmla="*/ 0 h 1033078"/>
              <a:gd name="connsiteX3" fmla="*/ 2775161 w 2775161"/>
              <a:gd name="connsiteY3" fmla="*/ 279770 h 1033078"/>
              <a:gd name="connsiteX4" fmla="*/ 1975274 w 2775161"/>
              <a:gd name="connsiteY4" fmla="*/ 1033078 h 1033078"/>
              <a:gd name="connsiteX0" fmla="*/ 1975274 w 2775161"/>
              <a:gd name="connsiteY0" fmla="*/ 1028040 h 1028040"/>
              <a:gd name="connsiteX1" fmla="*/ 0 w 2775161"/>
              <a:gd name="connsiteY1" fmla="*/ 755034 h 1028040"/>
              <a:gd name="connsiteX2" fmla="*/ 814190 w 2775161"/>
              <a:gd name="connsiteY2" fmla="*/ 0 h 1028040"/>
              <a:gd name="connsiteX3" fmla="*/ 2775161 w 2775161"/>
              <a:gd name="connsiteY3" fmla="*/ 274732 h 1028040"/>
              <a:gd name="connsiteX4" fmla="*/ 1975274 w 2775161"/>
              <a:gd name="connsiteY4" fmla="*/ 1028040 h 1028040"/>
              <a:gd name="connsiteX0" fmla="*/ 1982035 w 2781922"/>
              <a:gd name="connsiteY0" fmla="*/ 1028040 h 1028040"/>
              <a:gd name="connsiteX1" fmla="*/ 0 w 2781922"/>
              <a:gd name="connsiteY1" fmla="*/ 751717 h 1028040"/>
              <a:gd name="connsiteX2" fmla="*/ 820951 w 2781922"/>
              <a:gd name="connsiteY2" fmla="*/ 0 h 1028040"/>
              <a:gd name="connsiteX3" fmla="*/ 2781922 w 2781922"/>
              <a:gd name="connsiteY3" fmla="*/ 274732 h 1028040"/>
              <a:gd name="connsiteX4" fmla="*/ 1982035 w 2781922"/>
              <a:gd name="connsiteY4" fmla="*/ 1028040 h 1028040"/>
              <a:gd name="connsiteX0" fmla="*/ 1982035 w 2781922"/>
              <a:gd name="connsiteY0" fmla="*/ 1123312 h 1123312"/>
              <a:gd name="connsiteX1" fmla="*/ 0 w 2781922"/>
              <a:gd name="connsiteY1" fmla="*/ 846989 h 1123312"/>
              <a:gd name="connsiteX2" fmla="*/ 62497 w 2781922"/>
              <a:gd name="connsiteY2" fmla="*/ 0 h 1123312"/>
              <a:gd name="connsiteX3" fmla="*/ 2781922 w 2781922"/>
              <a:gd name="connsiteY3" fmla="*/ 370004 h 1123312"/>
              <a:gd name="connsiteX4" fmla="*/ 1982035 w 2781922"/>
              <a:gd name="connsiteY4" fmla="*/ 1123312 h 1123312"/>
              <a:gd name="connsiteX0" fmla="*/ 2831371 w 3631258"/>
              <a:gd name="connsiteY0" fmla="*/ 1123312 h 1123312"/>
              <a:gd name="connsiteX1" fmla="*/ 0 w 3631258"/>
              <a:gd name="connsiteY1" fmla="*/ 890820 h 1123312"/>
              <a:gd name="connsiteX2" fmla="*/ 911833 w 3631258"/>
              <a:gd name="connsiteY2" fmla="*/ 0 h 1123312"/>
              <a:gd name="connsiteX3" fmla="*/ 3631258 w 3631258"/>
              <a:gd name="connsiteY3" fmla="*/ 370004 h 1123312"/>
              <a:gd name="connsiteX4" fmla="*/ 2831371 w 3631258"/>
              <a:gd name="connsiteY4" fmla="*/ 1123312 h 1123312"/>
              <a:gd name="connsiteX0" fmla="*/ 2688574 w 3631258"/>
              <a:gd name="connsiteY0" fmla="*/ 1255400 h 1255400"/>
              <a:gd name="connsiteX1" fmla="*/ 0 w 3631258"/>
              <a:gd name="connsiteY1" fmla="*/ 890820 h 1255400"/>
              <a:gd name="connsiteX2" fmla="*/ 911833 w 3631258"/>
              <a:gd name="connsiteY2" fmla="*/ 0 h 1255400"/>
              <a:gd name="connsiteX3" fmla="*/ 3631258 w 3631258"/>
              <a:gd name="connsiteY3" fmla="*/ 370004 h 1255400"/>
              <a:gd name="connsiteX4" fmla="*/ 2688574 w 3631258"/>
              <a:gd name="connsiteY4" fmla="*/ 1255400 h 1255400"/>
              <a:gd name="connsiteX0" fmla="*/ 3841752 w 4784436"/>
              <a:gd name="connsiteY0" fmla="*/ 1256143 h 1256143"/>
              <a:gd name="connsiteX1" fmla="*/ 1153178 w 4784436"/>
              <a:gd name="connsiteY1" fmla="*/ 891563 h 1256143"/>
              <a:gd name="connsiteX2" fmla="*/ 0 w 4784436"/>
              <a:gd name="connsiteY2" fmla="*/ 0 h 1256143"/>
              <a:gd name="connsiteX3" fmla="*/ 4784436 w 4784436"/>
              <a:gd name="connsiteY3" fmla="*/ 370747 h 1256143"/>
              <a:gd name="connsiteX4" fmla="*/ 3841752 w 4784436"/>
              <a:gd name="connsiteY4" fmla="*/ 1256143 h 1256143"/>
              <a:gd name="connsiteX0" fmla="*/ 3841752 w 3841752"/>
              <a:gd name="connsiteY0" fmla="*/ 1256143 h 1256143"/>
              <a:gd name="connsiteX1" fmla="*/ 1153178 w 3841752"/>
              <a:gd name="connsiteY1" fmla="*/ 891563 h 1256143"/>
              <a:gd name="connsiteX2" fmla="*/ 0 w 3841752"/>
              <a:gd name="connsiteY2" fmla="*/ 0 h 1256143"/>
              <a:gd name="connsiteX3" fmla="*/ 2838380 w 3841752"/>
              <a:gd name="connsiteY3" fmla="*/ 356785 h 1256143"/>
              <a:gd name="connsiteX4" fmla="*/ 3841752 w 3841752"/>
              <a:gd name="connsiteY4" fmla="*/ 1256143 h 1256143"/>
              <a:gd name="connsiteX0" fmla="*/ 3841752 w 3841752"/>
              <a:gd name="connsiteY0" fmla="*/ 1256143 h 1256143"/>
              <a:gd name="connsiteX1" fmla="*/ 1131558 w 3841752"/>
              <a:gd name="connsiteY1" fmla="*/ 927088 h 1256143"/>
              <a:gd name="connsiteX2" fmla="*/ 0 w 3841752"/>
              <a:gd name="connsiteY2" fmla="*/ 0 h 1256143"/>
              <a:gd name="connsiteX3" fmla="*/ 2838380 w 3841752"/>
              <a:gd name="connsiteY3" fmla="*/ 356785 h 1256143"/>
              <a:gd name="connsiteX4" fmla="*/ 3841752 w 3841752"/>
              <a:gd name="connsiteY4" fmla="*/ 1256143 h 1256143"/>
              <a:gd name="connsiteX0" fmla="*/ 3841752 w 3841752"/>
              <a:gd name="connsiteY0" fmla="*/ 1256143 h 1256143"/>
              <a:gd name="connsiteX1" fmla="*/ 1131558 w 3841752"/>
              <a:gd name="connsiteY1" fmla="*/ 927088 h 1256143"/>
              <a:gd name="connsiteX2" fmla="*/ 0 w 3841752"/>
              <a:gd name="connsiteY2" fmla="*/ 0 h 1256143"/>
              <a:gd name="connsiteX3" fmla="*/ 2822626 w 3841752"/>
              <a:gd name="connsiteY3" fmla="*/ 366670 h 1256143"/>
              <a:gd name="connsiteX4" fmla="*/ 3841752 w 3841752"/>
              <a:gd name="connsiteY4" fmla="*/ 1256143 h 1256143"/>
              <a:gd name="connsiteX0" fmla="*/ 3958594 w 3958594"/>
              <a:gd name="connsiteY0" fmla="*/ 1298362 h 1298362"/>
              <a:gd name="connsiteX1" fmla="*/ 1131558 w 3958594"/>
              <a:gd name="connsiteY1" fmla="*/ 927088 h 1298362"/>
              <a:gd name="connsiteX2" fmla="*/ 0 w 3958594"/>
              <a:gd name="connsiteY2" fmla="*/ 0 h 1298362"/>
              <a:gd name="connsiteX3" fmla="*/ 2822626 w 3958594"/>
              <a:gd name="connsiteY3" fmla="*/ 366670 h 1298362"/>
              <a:gd name="connsiteX4" fmla="*/ 3958594 w 3958594"/>
              <a:gd name="connsiteY4" fmla="*/ 1298362 h 1298362"/>
              <a:gd name="connsiteX0" fmla="*/ 3398616 w 3398616"/>
              <a:gd name="connsiteY0" fmla="*/ 1085735 h 1085735"/>
              <a:gd name="connsiteX1" fmla="*/ 1131558 w 3398616"/>
              <a:gd name="connsiteY1" fmla="*/ 927088 h 1085735"/>
              <a:gd name="connsiteX2" fmla="*/ 0 w 3398616"/>
              <a:gd name="connsiteY2" fmla="*/ 0 h 1085735"/>
              <a:gd name="connsiteX3" fmla="*/ 2822626 w 3398616"/>
              <a:gd name="connsiteY3" fmla="*/ 366670 h 1085735"/>
              <a:gd name="connsiteX4" fmla="*/ 3398616 w 3398616"/>
              <a:gd name="connsiteY4" fmla="*/ 1085735 h 1085735"/>
              <a:gd name="connsiteX0" fmla="*/ 2676582 w 2822626"/>
              <a:gd name="connsiteY0" fmla="*/ 1129945 h 1129945"/>
              <a:gd name="connsiteX1" fmla="*/ 1131558 w 2822626"/>
              <a:gd name="connsiteY1" fmla="*/ 927088 h 1129945"/>
              <a:gd name="connsiteX2" fmla="*/ 0 w 2822626"/>
              <a:gd name="connsiteY2" fmla="*/ 0 h 1129945"/>
              <a:gd name="connsiteX3" fmla="*/ 2822626 w 2822626"/>
              <a:gd name="connsiteY3" fmla="*/ 366670 h 1129945"/>
              <a:gd name="connsiteX4" fmla="*/ 2676582 w 2822626"/>
              <a:gd name="connsiteY4" fmla="*/ 1129945 h 1129945"/>
              <a:gd name="connsiteX0" fmla="*/ 2676582 w 2822626"/>
              <a:gd name="connsiteY0" fmla="*/ 1129945 h 1129945"/>
              <a:gd name="connsiteX1" fmla="*/ 578599 w 2822626"/>
              <a:gd name="connsiteY1" fmla="*/ 840359 h 1129945"/>
              <a:gd name="connsiteX2" fmla="*/ 0 w 2822626"/>
              <a:gd name="connsiteY2" fmla="*/ 0 h 1129945"/>
              <a:gd name="connsiteX3" fmla="*/ 2822626 w 2822626"/>
              <a:gd name="connsiteY3" fmla="*/ 366670 h 1129945"/>
              <a:gd name="connsiteX4" fmla="*/ 2676582 w 2822626"/>
              <a:gd name="connsiteY4" fmla="*/ 1129945 h 1129945"/>
              <a:gd name="connsiteX0" fmla="*/ 2844957 w 2991001"/>
              <a:gd name="connsiteY0" fmla="*/ 1129945 h 1129945"/>
              <a:gd name="connsiteX1" fmla="*/ 0 w 2991001"/>
              <a:gd name="connsiteY1" fmla="*/ 749041 h 1129945"/>
              <a:gd name="connsiteX2" fmla="*/ 168375 w 2991001"/>
              <a:gd name="connsiteY2" fmla="*/ 0 h 1129945"/>
              <a:gd name="connsiteX3" fmla="*/ 2991001 w 2991001"/>
              <a:gd name="connsiteY3" fmla="*/ 366670 h 1129945"/>
              <a:gd name="connsiteX4" fmla="*/ 2844957 w 2991001"/>
              <a:gd name="connsiteY4" fmla="*/ 1129945 h 1129945"/>
              <a:gd name="connsiteX0" fmla="*/ 2844957 w 2991001"/>
              <a:gd name="connsiteY0" fmla="*/ 2183948 h 2183948"/>
              <a:gd name="connsiteX1" fmla="*/ 0 w 2991001"/>
              <a:gd name="connsiteY1" fmla="*/ 1803044 h 2183948"/>
              <a:gd name="connsiteX2" fmla="*/ 245911 w 2991001"/>
              <a:gd name="connsiteY2" fmla="*/ 0 h 2183948"/>
              <a:gd name="connsiteX3" fmla="*/ 2991001 w 2991001"/>
              <a:gd name="connsiteY3" fmla="*/ 1420673 h 2183948"/>
              <a:gd name="connsiteX4" fmla="*/ 2844957 w 2991001"/>
              <a:gd name="connsiteY4" fmla="*/ 2183948 h 2183948"/>
              <a:gd name="connsiteX0" fmla="*/ 2844957 w 2991001"/>
              <a:gd name="connsiteY0" fmla="*/ 3106951 h 3106951"/>
              <a:gd name="connsiteX1" fmla="*/ 0 w 2991001"/>
              <a:gd name="connsiteY1" fmla="*/ 2726047 h 3106951"/>
              <a:gd name="connsiteX2" fmla="*/ 368222 w 2991001"/>
              <a:gd name="connsiteY2" fmla="*/ 0 h 3106951"/>
              <a:gd name="connsiteX3" fmla="*/ 2991001 w 2991001"/>
              <a:gd name="connsiteY3" fmla="*/ 2343676 h 3106951"/>
              <a:gd name="connsiteX4" fmla="*/ 2844957 w 2991001"/>
              <a:gd name="connsiteY4" fmla="*/ 3106951 h 3106951"/>
              <a:gd name="connsiteX0" fmla="*/ 2844957 w 3045710"/>
              <a:gd name="connsiteY0" fmla="*/ 3106951 h 3106951"/>
              <a:gd name="connsiteX1" fmla="*/ 0 w 3045710"/>
              <a:gd name="connsiteY1" fmla="*/ 2726047 h 3106951"/>
              <a:gd name="connsiteX2" fmla="*/ 368222 w 3045710"/>
              <a:gd name="connsiteY2" fmla="*/ 0 h 3106951"/>
              <a:gd name="connsiteX3" fmla="*/ 3045710 w 3045710"/>
              <a:gd name="connsiteY3" fmla="*/ 1565321 h 3106951"/>
              <a:gd name="connsiteX4" fmla="*/ 2844957 w 3045710"/>
              <a:gd name="connsiteY4" fmla="*/ 3106951 h 3106951"/>
              <a:gd name="connsiteX0" fmla="*/ 2844957 w 3203095"/>
              <a:gd name="connsiteY0" fmla="*/ 3106951 h 3106951"/>
              <a:gd name="connsiteX1" fmla="*/ 0 w 3203095"/>
              <a:gd name="connsiteY1" fmla="*/ 2726047 h 3106951"/>
              <a:gd name="connsiteX2" fmla="*/ 368222 w 3203095"/>
              <a:gd name="connsiteY2" fmla="*/ 0 h 3106951"/>
              <a:gd name="connsiteX3" fmla="*/ 3203095 w 3203095"/>
              <a:gd name="connsiteY3" fmla="*/ 382740 h 3106951"/>
              <a:gd name="connsiteX4" fmla="*/ 2844957 w 3203095"/>
              <a:gd name="connsiteY4" fmla="*/ 3106951 h 3106951"/>
              <a:gd name="connsiteX0" fmla="*/ 2837686 w 3195824"/>
              <a:gd name="connsiteY0" fmla="*/ 3106951 h 3106951"/>
              <a:gd name="connsiteX1" fmla="*/ 0 w 3195824"/>
              <a:gd name="connsiteY1" fmla="*/ 2707807 h 3106951"/>
              <a:gd name="connsiteX2" fmla="*/ 360951 w 3195824"/>
              <a:gd name="connsiteY2" fmla="*/ 0 h 3106951"/>
              <a:gd name="connsiteX3" fmla="*/ 3195824 w 3195824"/>
              <a:gd name="connsiteY3" fmla="*/ 382740 h 3106951"/>
              <a:gd name="connsiteX4" fmla="*/ 2837686 w 3195824"/>
              <a:gd name="connsiteY4" fmla="*/ 3106951 h 3106951"/>
              <a:gd name="connsiteX0" fmla="*/ 2837558 w 3195696"/>
              <a:gd name="connsiteY0" fmla="*/ 3106951 h 3106951"/>
              <a:gd name="connsiteX1" fmla="*/ 0 w 3195696"/>
              <a:gd name="connsiteY1" fmla="*/ 2724644 h 3106951"/>
              <a:gd name="connsiteX2" fmla="*/ 360823 w 3195696"/>
              <a:gd name="connsiteY2" fmla="*/ 0 h 3106951"/>
              <a:gd name="connsiteX3" fmla="*/ 3195696 w 3195696"/>
              <a:gd name="connsiteY3" fmla="*/ 382740 h 3106951"/>
              <a:gd name="connsiteX4" fmla="*/ 2837558 w 3195696"/>
              <a:gd name="connsiteY4" fmla="*/ 3106951 h 3106951"/>
              <a:gd name="connsiteX0" fmla="*/ 2846997 w 3205135"/>
              <a:gd name="connsiteY0" fmla="*/ 3106951 h 3106951"/>
              <a:gd name="connsiteX1" fmla="*/ 0 w 3205135"/>
              <a:gd name="connsiteY1" fmla="*/ 2723368 h 3106951"/>
              <a:gd name="connsiteX2" fmla="*/ 370262 w 3205135"/>
              <a:gd name="connsiteY2" fmla="*/ 0 h 3106951"/>
              <a:gd name="connsiteX3" fmla="*/ 3205135 w 3205135"/>
              <a:gd name="connsiteY3" fmla="*/ 382740 h 3106951"/>
              <a:gd name="connsiteX4" fmla="*/ 2846997 w 3205135"/>
              <a:gd name="connsiteY4" fmla="*/ 3106951 h 3106951"/>
              <a:gd name="connsiteX0" fmla="*/ 2845403 w 3203541"/>
              <a:gd name="connsiteY0" fmla="*/ 3106951 h 3106951"/>
              <a:gd name="connsiteX1" fmla="*/ 0 w 3203541"/>
              <a:gd name="connsiteY1" fmla="*/ 2711569 h 3106951"/>
              <a:gd name="connsiteX2" fmla="*/ 368668 w 3203541"/>
              <a:gd name="connsiteY2" fmla="*/ 0 h 3106951"/>
              <a:gd name="connsiteX3" fmla="*/ 3203541 w 3203541"/>
              <a:gd name="connsiteY3" fmla="*/ 382740 h 3106951"/>
              <a:gd name="connsiteX4" fmla="*/ 2845403 w 3203541"/>
              <a:gd name="connsiteY4" fmla="*/ 3106951 h 3106951"/>
              <a:gd name="connsiteX0" fmla="*/ 2855480 w 3203541"/>
              <a:gd name="connsiteY0" fmla="*/ 3103506 h 3103506"/>
              <a:gd name="connsiteX1" fmla="*/ 0 w 3203541"/>
              <a:gd name="connsiteY1" fmla="*/ 2711569 h 3103506"/>
              <a:gd name="connsiteX2" fmla="*/ 368668 w 3203541"/>
              <a:gd name="connsiteY2" fmla="*/ 0 h 3103506"/>
              <a:gd name="connsiteX3" fmla="*/ 3203541 w 3203541"/>
              <a:gd name="connsiteY3" fmla="*/ 382740 h 3103506"/>
              <a:gd name="connsiteX4" fmla="*/ 2855480 w 3203541"/>
              <a:gd name="connsiteY4" fmla="*/ 3103506 h 3103506"/>
              <a:gd name="connsiteX0" fmla="*/ 2855480 w 3203541"/>
              <a:gd name="connsiteY0" fmla="*/ 7952582 h 7952582"/>
              <a:gd name="connsiteX1" fmla="*/ 0 w 3203541"/>
              <a:gd name="connsiteY1" fmla="*/ 7560645 h 7952582"/>
              <a:gd name="connsiteX2" fmla="*/ 114077 w 3203541"/>
              <a:gd name="connsiteY2" fmla="*/ -4 h 7952582"/>
              <a:gd name="connsiteX3" fmla="*/ 3203541 w 3203541"/>
              <a:gd name="connsiteY3" fmla="*/ 5231816 h 7952582"/>
              <a:gd name="connsiteX4" fmla="*/ 2855480 w 3203541"/>
              <a:gd name="connsiteY4" fmla="*/ 7952582 h 7952582"/>
              <a:gd name="connsiteX0" fmla="*/ 2855480 w 3203541"/>
              <a:gd name="connsiteY0" fmla="*/ 10313410 h 10313410"/>
              <a:gd name="connsiteX1" fmla="*/ 0 w 3203541"/>
              <a:gd name="connsiteY1" fmla="*/ 9921473 h 10313410"/>
              <a:gd name="connsiteX2" fmla="*/ 149368 w 3203541"/>
              <a:gd name="connsiteY2" fmla="*/ -2 h 10313410"/>
              <a:gd name="connsiteX3" fmla="*/ 3203541 w 3203541"/>
              <a:gd name="connsiteY3" fmla="*/ 7592644 h 10313410"/>
              <a:gd name="connsiteX4" fmla="*/ 2855480 w 3203541"/>
              <a:gd name="connsiteY4" fmla="*/ 10313410 h 10313410"/>
              <a:gd name="connsiteX0" fmla="*/ 3067406 w 3203541"/>
              <a:gd name="connsiteY0" fmla="*/ 13417887 h 13417888"/>
              <a:gd name="connsiteX1" fmla="*/ 0 w 3203541"/>
              <a:gd name="connsiteY1" fmla="*/ 9921473 h 13417888"/>
              <a:gd name="connsiteX2" fmla="*/ 149368 w 3203541"/>
              <a:gd name="connsiteY2" fmla="*/ -2 h 13417888"/>
              <a:gd name="connsiteX3" fmla="*/ 3203541 w 3203541"/>
              <a:gd name="connsiteY3" fmla="*/ 7592644 h 13417888"/>
              <a:gd name="connsiteX4" fmla="*/ 3067406 w 3203541"/>
              <a:gd name="connsiteY4" fmla="*/ 13417887 h 13417888"/>
              <a:gd name="connsiteX0" fmla="*/ 3067406 w 3199369"/>
              <a:gd name="connsiteY0" fmla="*/ 13417887 h 13417888"/>
              <a:gd name="connsiteX1" fmla="*/ 0 w 3199369"/>
              <a:gd name="connsiteY1" fmla="*/ 9921473 h 13417888"/>
              <a:gd name="connsiteX2" fmla="*/ 149368 w 3199369"/>
              <a:gd name="connsiteY2" fmla="*/ -2 h 13417888"/>
              <a:gd name="connsiteX3" fmla="*/ 3199368 w 3199369"/>
              <a:gd name="connsiteY3" fmla="*/ 5407224 h 13417888"/>
              <a:gd name="connsiteX4" fmla="*/ 3067406 w 3199369"/>
              <a:gd name="connsiteY4" fmla="*/ 13417887 h 13417888"/>
              <a:gd name="connsiteX0" fmla="*/ 3067406 w 3230284"/>
              <a:gd name="connsiteY0" fmla="*/ 13417887 h 13417888"/>
              <a:gd name="connsiteX1" fmla="*/ 0 w 3230284"/>
              <a:gd name="connsiteY1" fmla="*/ 9921473 h 13417888"/>
              <a:gd name="connsiteX2" fmla="*/ 149368 w 3230284"/>
              <a:gd name="connsiteY2" fmla="*/ -2 h 13417888"/>
              <a:gd name="connsiteX3" fmla="*/ 3230284 w 3230284"/>
              <a:gd name="connsiteY3" fmla="*/ 3481963 h 13417888"/>
              <a:gd name="connsiteX4" fmla="*/ 3067406 w 3230284"/>
              <a:gd name="connsiteY4" fmla="*/ 13417887 h 13417888"/>
              <a:gd name="connsiteX0" fmla="*/ 3025167 w 3188045"/>
              <a:gd name="connsiteY0" fmla="*/ 13417887 h 13417888"/>
              <a:gd name="connsiteX1" fmla="*/ -1 w 3188045"/>
              <a:gd name="connsiteY1" fmla="*/ 9754945 h 13417888"/>
              <a:gd name="connsiteX2" fmla="*/ 107129 w 3188045"/>
              <a:gd name="connsiteY2" fmla="*/ -2 h 13417888"/>
              <a:gd name="connsiteX3" fmla="*/ 3188045 w 3188045"/>
              <a:gd name="connsiteY3" fmla="*/ 3481963 h 13417888"/>
              <a:gd name="connsiteX4" fmla="*/ 3025167 w 3188045"/>
              <a:gd name="connsiteY4" fmla="*/ 13417887 h 13417888"/>
              <a:gd name="connsiteX0" fmla="*/ 3025167 w 3188045"/>
              <a:gd name="connsiteY0" fmla="*/ 12782963 h 12782964"/>
              <a:gd name="connsiteX1" fmla="*/ -1 w 3188045"/>
              <a:gd name="connsiteY1" fmla="*/ 9120021 h 12782964"/>
              <a:gd name="connsiteX2" fmla="*/ 184077 w 3188045"/>
              <a:gd name="connsiteY2" fmla="*/ -5 h 12782964"/>
              <a:gd name="connsiteX3" fmla="*/ 3188045 w 3188045"/>
              <a:gd name="connsiteY3" fmla="*/ 2847039 h 12782964"/>
              <a:gd name="connsiteX4" fmla="*/ 3025167 w 3188045"/>
              <a:gd name="connsiteY4" fmla="*/ 12782963 h 12782964"/>
              <a:gd name="connsiteX0" fmla="*/ 698758 w 3188045"/>
              <a:gd name="connsiteY0" fmla="*/ 10852579 h 10852582"/>
              <a:gd name="connsiteX1" fmla="*/ -1 w 3188045"/>
              <a:gd name="connsiteY1" fmla="*/ 9120021 h 10852582"/>
              <a:gd name="connsiteX2" fmla="*/ 184077 w 3188045"/>
              <a:gd name="connsiteY2" fmla="*/ -5 h 10852582"/>
              <a:gd name="connsiteX3" fmla="*/ 3188045 w 3188045"/>
              <a:gd name="connsiteY3" fmla="*/ 2847039 h 10852582"/>
              <a:gd name="connsiteX4" fmla="*/ 698758 w 3188045"/>
              <a:gd name="connsiteY4" fmla="*/ 10852579 h 10852582"/>
              <a:gd name="connsiteX0" fmla="*/ 698758 w 861009"/>
              <a:gd name="connsiteY0" fmla="*/ 10852579 h 10852582"/>
              <a:gd name="connsiteX1" fmla="*/ -1 w 861009"/>
              <a:gd name="connsiteY1" fmla="*/ 9120021 h 10852582"/>
              <a:gd name="connsiteX2" fmla="*/ 184077 w 861009"/>
              <a:gd name="connsiteY2" fmla="*/ -5 h 10852582"/>
              <a:gd name="connsiteX3" fmla="*/ 861009 w 861009"/>
              <a:gd name="connsiteY3" fmla="*/ 4124718 h 10852582"/>
              <a:gd name="connsiteX4" fmla="*/ 698758 w 861009"/>
              <a:gd name="connsiteY4" fmla="*/ 10852579 h 10852582"/>
              <a:gd name="connsiteX0" fmla="*/ 663417 w 861009"/>
              <a:gd name="connsiteY0" fmla="*/ 13259212 h 13259213"/>
              <a:gd name="connsiteX1" fmla="*/ -1 w 861009"/>
              <a:gd name="connsiteY1" fmla="*/ 9120021 h 13259213"/>
              <a:gd name="connsiteX2" fmla="*/ 184077 w 861009"/>
              <a:gd name="connsiteY2" fmla="*/ -5 h 13259213"/>
              <a:gd name="connsiteX3" fmla="*/ 861009 w 861009"/>
              <a:gd name="connsiteY3" fmla="*/ 4124718 h 13259213"/>
              <a:gd name="connsiteX4" fmla="*/ 663417 w 861009"/>
              <a:gd name="connsiteY4" fmla="*/ 13259212 h 13259213"/>
              <a:gd name="connsiteX0" fmla="*/ 725186 w 861009"/>
              <a:gd name="connsiteY0" fmla="*/ 13531217 h 13531221"/>
              <a:gd name="connsiteX1" fmla="*/ -1 w 861009"/>
              <a:gd name="connsiteY1" fmla="*/ 9120029 h 13531221"/>
              <a:gd name="connsiteX2" fmla="*/ 184077 w 861009"/>
              <a:gd name="connsiteY2" fmla="*/ 3 h 13531221"/>
              <a:gd name="connsiteX3" fmla="*/ 861009 w 861009"/>
              <a:gd name="connsiteY3" fmla="*/ 4124726 h 13531221"/>
              <a:gd name="connsiteX4" fmla="*/ 725186 w 861009"/>
              <a:gd name="connsiteY4" fmla="*/ 13531217 h 13531221"/>
              <a:gd name="connsiteX0" fmla="*/ 2480428 w 2616251"/>
              <a:gd name="connsiteY0" fmla="*/ 13531217 h 13531213"/>
              <a:gd name="connsiteX1" fmla="*/ 1 w 2616251"/>
              <a:gd name="connsiteY1" fmla="*/ 5736352 h 13531213"/>
              <a:gd name="connsiteX2" fmla="*/ 1939319 w 2616251"/>
              <a:gd name="connsiteY2" fmla="*/ 3 h 13531213"/>
              <a:gd name="connsiteX3" fmla="*/ 2616251 w 2616251"/>
              <a:gd name="connsiteY3" fmla="*/ 4124726 h 13531213"/>
              <a:gd name="connsiteX4" fmla="*/ 2480428 w 2616251"/>
              <a:gd name="connsiteY4" fmla="*/ 13531217 h 13531213"/>
              <a:gd name="connsiteX0" fmla="*/ 2480428 w 2910906"/>
              <a:gd name="connsiteY0" fmla="*/ 13531217 h 13531221"/>
              <a:gd name="connsiteX1" fmla="*/ 1 w 2910906"/>
              <a:gd name="connsiteY1" fmla="*/ 5736352 h 13531221"/>
              <a:gd name="connsiteX2" fmla="*/ 1939319 w 2910906"/>
              <a:gd name="connsiteY2" fmla="*/ 3 h 13531221"/>
              <a:gd name="connsiteX3" fmla="*/ 2910907 w 2910906"/>
              <a:gd name="connsiteY3" fmla="*/ 4266507 h 13531221"/>
              <a:gd name="connsiteX4" fmla="*/ 2480428 w 2910906"/>
              <a:gd name="connsiteY4" fmla="*/ 13531217 h 13531221"/>
              <a:gd name="connsiteX0" fmla="*/ 2480428 w 2910906"/>
              <a:gd name="connsiteY0" fmla="*/ 17119536 h 17119532"/>
              <a:gd name="connsiteX1" fmla="*/ 1 w 2910906"/>
              <a:gd name="connsiteY1" fmla="*/ 9324671 h 17119532"/>
              <a:gd name="connsiteX2" fmla="*/ 420221 w 2910906"/>
              <a:gd name="connsiteY2" fmla="*/ 2 h 17119532"/>
              <a:gd name="connsiteX3" fmla="*/ 2910907 w 2910906"/>
              <a:gd name="connsiteY3" fmla="*/ 7854826 h 17119532"/>
              <a:gd name="connsiteX4" fmla="*/ 2480428 w 2910906"/>
              <a:gd name="connsiteY4" fmla="*/ 17119536 h 17119532"/>
              <a:gd name="connsiteX0" fmla="*/ 2043668 w 2910906"/>
              <a:gd name="connsiteY0" fmla="*/ 18680218 h 18680218"/>
              <a:gd name="connsiteX1" fmla="*/ 1 w 2910906"/>
              <a:gd name="connsiteY1" fmla="*/ 9324671 h 18680218"/>
              <a:gd name="connsiteX2" fmla="*/ 420221 w 2910906"/>
              <a:gd name="connsiteY2" fmla="*/ 2 h 18680218"/>
              <a:gd name="connsiteX3" fmla="*/ 2910907 w 2910906"/>
              <a:gd name="connsiteY3" fmla="*/ 7854826 h 18680218"/>
              <a:gd name="connsiteX4" fmla="*/ 2043668 w 2910906"/>
              <a:gd name="connsiteY4" fmla="*/ 18680218 h 18680218"/>
              <a:gd name="connsiteX0" fmla="*/ 1623447 w 2490685"/>
              <a:gd name="connsiteY0" fmla="*/ 18680218 h 18680218"/>
              <a:gd name="connsiteX1" fmla="*/ 525869 w 2490685"/>
              <a:gd name="connsiteY1" fmla="*/ 14360062 h 18680218"/>
              <a:gd name="connsiteX2" fmla="*/ 0 w 2490685"/>
              <a:gd name="connsiteY2" fmla="*/ 2 h 18680218"/>
              <a:gd name="connsiteX3" fmla="*/ 2490686 w 2490685"/>
              <a:gd name="connsiteY3" fmla="*/ 7854826 h 18680218"/>
              <a:gd name="connsiteX4" fmla="*/ 1623447 w 2490685"/>
              <a:gd name="connsiteY4" fmla="*/ 18680218 h 18680218"/>
              <a:gd name="connsiteX0" fmla="*/ 1623447 w 2254843"/>
              <a:gd name="connsiteY0" fmla="*/ 18680218 h 18680218"/>
              <a:gd name="connsiteX1" fmla="*/ 525869 w 2254843"/>
              <a:gd name="connsiteY1" fmla="*/ 14360062 h 18680218"/>
              <a:gd name="connsiteX2" fmla="*/ 0 w 2254843"/>
              <a:gd name="connsiteY2" fmla="*/ 2 h 18680218"/>
              <a:gd name="connsiteX3" fmla="*/ 2254842 w 2254843"/>
              <a:gd name="connsiteY3" fmla="*/ 4687771 h 18680218"/>
              <a:gd name="connsiteX4" fmla="*/ 1623447 w 2254843"/>
              <a:gd name="connsiteY4" fmla="*/ 18680218 h 18680218"/>
              <a:gd name="connsiteX0" fmla="*/ 1097577 w 1728973"/>
              <a:gd name="connsiteY0" fmla="*/ 18319278 h 18319278"/>
              <a:gd name="connsiteX1" fmla="*/ -1 w 1728973"/>
              <a:gd name="connsiteY1" fmla="*/ 13999122 h 18319278"/>
              <a:gd name="connsiteX2" fmla="*/ 612663 w 1728973"/>
              <a:gd name="connsiteY2" fmla="*/ 1 h 18319278"/>
              <a:gd name="connsiteX3" fmla="*/ 1728972 w 1728973"/>
              <a:gd name="connsiteY3" fmla="*/ 4326831 h 18319278"/>
              <a:gd name="connsiteX4" fmla="*/ 1097577 w 1728973"/>
              <a:gd name="connsiteY4" fmla="*/ 18319278 h 18319278"/>
              <a:gd name="connsiteX0" fmla="*/ 1331137 w 1728973"/>
              <a:gd name="connsiteY0" fmla="*/ 43301549 h 43301543"/>
              <a:gd name="connsiteX1" fmla="*/ -1 w 1728973"/>
              <a:gd name="connsiteY1" fmla="*/ 13999122 h 43301543"/>
              <a:gd name="connsiteX2" fmla="*/ 612663 w 1728973"/>
              <a:gd name="connsiteY2" fmla="*/ 1 h 43301543"/>
              <a:gd name="connsiteX3" fmla="*/ 1728972 w 1728973"/>
              <a:gd name="connsiteY3" fmla="*/ 4326831 h 43301543"/>
              <a:gd name="connsiteX4" fmla="*/ 1331137 w 1728973"/>
              <a:gd name="connsiteY4" fmla="*/ 43301549 h 43301543"/>
              <a:gd name="connsiteX0" fmla="*/ 1331137 w 1566162"/>
              <a:gd name="connsiteY0" fmla="*/ 43301549 h 43301543"/>
              <a:gd name="connsiteX1" fmla="*/ -1 w 1566162"/>
              <a:gd name="connsiteY1" fmla="*/ 13999122 h 43301543"/>
              <a:gd name="connsiteX2" fmla="*/ 612663 w 1566162"/>
              <a:gd name="connsiteY2" fmla="*/ 1 h 43301543"/>
              <a:gd name="connsiteX3" fmla="*/ 1566162 w 1566162"/>
              <a:gd name="connsiteY3" fmla="*/ 3860988 h 43301543"/>
              <a:gd name="connsiteX4" fmla="*/ 1331137 w 1566162"/>
              <a:gd name="connsiteY4" fmla="*/ 43301549 h 43301543"/>
              <a:gd name="connsiteX0" fmla="*/ 1331137 w 1566162"/>
              <a:gd name="connsiteY0" fmla="*/ 67641795 h 67641789"/>
              <a:gd name="connsiteX1" fmla="*/ -1 w 1566162"/>
              <a:gd name="connsiteY1" fmla="*/ 38339368 h 67641789"/>
              <a:gd name="connsiteX2" fmla="*/ 239920 w 1566162"/>
              <a:gd name="connsiteY2" fmla="*/ -15 h 67641789"/>
              <a:gd name="connsiteX3" fmla="*/ 1566162 w 1566162"/>
              <a:gd name="connsiteY3" fmla="*/ 28201234 h 67641789"/>
              <a:gd name="connsiteX4" fmla="*/ 1331137 w 1566162"/>
              <a:gd name="connsiteY4" fmla="*/ 67641795 h 67641789"/>
              <a:gd name="connsiteX0" fmla="*/ 1192646 w 1566162"/>
              <a:gd name="connsiteY0" fmla="*/ 67212654 h 67212638"/>
              <a:gd name="connsiteX1" fmla="*/ -1 w 1566162"/>
              <a:gd name="connsiteY1" fmla="*/ 38339368 h 67212638"/>
              <a:gd name="connsiteX2" fmla="*/ 239920 w 1566162"/>
              <a:gd name="connsiteY2" fmla="*/ -15 h 67212638"/>
              <a:gd name="connsiteX3" fmla="*/ 1566162 w 1566162"/>
              <a:gd name="connsiteY3" fmla="*/ 28201234 h 67212638"/>
              <a:gd name="connsiteX4" fmla="*/ 1192646 w 1566162"/>
              <a:gd name="connsiteY4" fmla="*/ 67212654 h 67212638"/>
              <a:gd name="connsiteX0" fmla="*/ 1192646 w 1457167"/>
              <a:gd name="connsiteY0" fmla="*/ 67212654 h 67212638"/>
              <a:gd name="connsiteX1" fmla="*/ -1 w 1457167"/>
              <a:gd name="connsiteY1" fmla="*/ 38339368 h 67212638"/>
              <a:gd name="connsiteX2" fmla="*/ 239920 w 1457167"/>
              <a:gd name="connsiteY2" fmla="*/ -15 h 67212638"/>
              <a:gd name="connsiteX3" fmla="*/ 1457166 w 1457167"/>
              <a:gd name="connsiteY3" fmla="*/ 28510257 h 67212638"/>
              <a:gd name="connsiteX4" fmla="*/ 1192646 w 1457167"/>
              <a:gd name="connsiteY4" fmla="*/ 67212654 h 67212638"/>
              <a:gd name="connsiteX0" fmla="*/ 1192646 w 1457167"/>
              <a:gd name="connsiteY0" fmla="*/ 67713886 h 67713870"/>
              <a:gd name="connsiteX1" fmla="*/ -1 w 1457167"/>
              <a:gd name="connsiteY1" fmla="*/ 38840600 h 67713870"/>
              <a:gd name="connsiteX2" fmla="*/ 203386 w 1457167"/>
              <a:gd name="connsiteY2" fmla="*/ 20 h 67713870"/>
              <a:gd name="connsiteX3" fmla="*/ 1457166 w 1457167"/>
              <a:gd name="connsiteY3" fmla="*/ 29011489 h 67713870"/>
              <a:gd name="connsiteX4" fmla="*/ 1192646 w 1457167"/>
              <a:gd name="connsiteY4" fmla="*/ 67713886 h 67713870"/>
              <a:gd name="connsiteX0" fmla="*/ 1216600 w 1481121"/>
              <a:gd name="connsiteY0" fmla="*/ 67713886 h 67713870"/>
              <a:gd name="connsiteX1" fmla="*/ -1 w 1481121"/>
              <a:gd name="connsiteY1" fmla="*/ 38119519 h 67713870"/>
              <a:gd name="connsiteX2" fmla="*/ 227340 w 1481121"/>
              <a:gd name="connsiteY2" fmla="*/ 20 h 67713870"/>
              <a:gd name="connsiteX3" fmla="*/ 1481120 w 1481121"/>
              <a:gd name="connsiteY3" fmla="*/ 29011489 h 67713870"/>
              <a:gd name="connsiteX4" fmla="*/ 1216600 w 1481121"/>
              <a:gd name="connsiteY4" fmla="*/ 67713886 h 67713870"/>
              <a:gd name="connsiteX0" fmla="*/ 2219521 w 2219522"/>
              <a:gd name="connsiteY0" fmla="*/ 55052671 h 55052685"/>
              <a:gd name="connsiteX1" fmla="*/ -1 w 2219522"/>
              <a:gd name="connsiteY1" fmla="*/ 38119519 h 55052685"/>
              <a:gd name="connsiteX2" fmla="*/ 227340 w 2219522"/>
              <a:gd name="connsiteY2" fmla="*/ 20 h 55052685"/>
              <a:gd name="connsiteX3" fmla="*/ 1481120 w 2219522"/>
              <a:gd name="connsiteY3" fmla="*/ 29011489 h 55052685"/>
              <a:gd name="connsiteX4" fmla="*/ 2219521 w 2219522"/>
              <a:gd name="connsiteY4" fmla="*/ 55052671 h 55052685"/>
              <a:gd name="connsiteX0" fmla="*/ 2219521 w 6831602"/>
              <a:gd name="connsiteY0" fmla="*/ 55052671 h 55052685"/>
              <a:gd name="connsiteX1" fmla="*/ -1 w 6831602"/>
              <a:gd name="connsiteY1" fmla="*/ 38119519 h 55052685"/>
              <a:gd name="connsiteX2" fmla="*/ 227340 w 6831602"/>
              <a:gd name="connsiteY2" fmla="*/ 20 h 55052685"/>
              <a:gd name="connsiteX3" fmla="*/ 6831601 w 6831602"/>
              <a:gd name="connsiteY3" fmla="*/ 19571283 h 55052685"/>
              <a:gd name="connsiteX4" fmla="*/ 2219521 w 6831602"/>
              <a:gd name="connsiteY4" fmla="*/ 55052671 h 55052685"/>
              <a:gd name="connsiteX0" fmla="*/ 1992180 w 6604261"/>
              <a:gd name="connsiteY0" fmla="*/ 55052671 h 55052685"/>
              <a:gd name="connsiteX1" fmla="*/ -1 w 6604261"/>
              <a:gd name="connsiteY1" fmla="*/ 20 h 55052685"/>
              <a:gd name="connsiteX2" fmla="*/ 6604260 w 6604261"/>
              <a:gd name="connsiteY2" fmla="*/ 19571283 h 55052685"/>
              <a:gd name="connsiteX3" fmla="*/ 1992180 w 6604261"/>
              <a:gd name="connsiteY3" fmla="*/ 55052671 h 55052685"/>
              <a:gd name="connsiteX0" fmla="*/ 1726722 w 6604261"/>
              <a:gd name="connsiteY0" fmla="*/ 53195292 h 53195311"/>
              <a:gd name="connsiteX1" fmla="*/ -1 w 6604261"/>
              <a:gd name="connsiteY1" fmla="*/ 20 h 53195311"/>
              <a:gd name="connsiteX2" fmla="*/ 6604260 w 6604261"/>
              <a:gd name="connsiteY2" fmla="*/ 19571283 h 53195311"/>
              <a:gd name="connsiteX3" fmla="*/ 1726722 w 6604261"/>
              <a:gd name="connsiteY3" fmla="*/ 53195292 h 53195311"/>
              <a:gd name="connsiteX0" fmla="*/ 1781821 w 6659360"/>
              <a:gd name="connsiteY0" fmla="*/ 52460482 h 52460501"/>
              <a:gd name="connsiteX1" fmla="*/ 0 w 6659360"/>
              <a:gd name="connsiteY1" fmla="*/ 13 h 52460501"/>
              <a:gd name="connsiteX2" fmla="*/ 6659359 w 6659360"/>
              <a:gd name="connsiteY2" fmla="*/ 18836473 h 52460501"/>
              <a:gd name="connsiteX3" fmla="*/ 1781821 w 6659360"/>
              <a:gd name="connsiteY3" fmla="*/ 52460482 h 52460501"/>
              <a:gd name="connsiteX0" fmla="*/ 1781821 w 6538981"/>
              <a:gd name="connsiteY0" fmla="*/ 52460482 h 52460501"/>
              <a:gd name="connsiteX1" fmla="*/ 0 w 6538981"/>
              <a:gd name="connsiteY1" fmla="*/ 13 h 52460501"/>
              <a:gd name="connsiteX2" fmla="*/ 6538982 w 6538981"/>
              <a:gd name="connsiteY2" fmla="*/ 13418684 h 52460501"/>
              <a:gd name="connsiteX3" fmla="*/ 1781821 w 6538981"/>
              <a:gd name="connsiteY3" fmla="*/ 52460482 h 52460501"/>
              <a:gd name="connsiteX0" fmla="*/ 1781821 w 6895621"/>
              <a:gd name="connsiteY0" fmla="*/ 52460482 h 52460501"/>
              <a:gd name="connsiteX1" fmla="*/ 0 w 6895621"/>
              <a:gd name="connsiteY1" fmla="*/ 13 h 52460501"/>
              <a:gd name="connsiteX2" fmla="*/ 6895621 w 6895621"/>
              <a:gd name="connsiteY2" fmla="*/ 20861951 h 52460501"/>
              <a:gd name="connsiteX3" fmla="*/ 1781821 w 6895621"/>
              <a:gd name="connsiteY3" fmla="*/ 52460482 h 52460501"/>
              <a:gd name="connsiteX0" fmla="*/ 1762959 w 6876759"/>
              <a:gd name="connsiteY0" fmla="*/ 52790097 h 52790116"/>
              <a:gd name="connsiteX1" fmla="*/ 0 w 6876759"/>
              <a:gd name="connsiteY1" fmla="*/ -12 h 52790116"/>
              <a:gd name="connsiteX2" fmla="*/ 6876759 w 6876759"/>
              <a:gd name="connsiteY2" fmla="*/ 21191566 h 52790116"/>
              <a:gd name="connsiteX3" fmla="*/ 1762959 w 6876759"/>
              <a:gd name="connsiteY3" fmla="*/ 52790097 h 52790116"/>
              <a:gd name="connsiteX0" fmla="*/ 1762959 w 6831694"/>
              <a:gd name="connsiteY0" fmla="*/ 52790097 h 52790116"/>
              <a:gd name="connsiteX1" fmla="*/ 0 w 6831694"/>
              <a:gd name="connsiteY1" fmla="*/ -12 h 52790116"/>
              <a:gd name="connsiteX2" fmla="*/ 6831693 w 6831694"/>
              <a:gd name="connsiteY2" fmla="*/ 21181288 h 52790116"/>
              <a:gd name="connsiteX3" fmla="*/ 1762959 w 6831694"/>
              <a:gd name="connsiteY3" fmla="*/ 52790097 h 52790116"/>
              <a:gd name="connsiteX0" fmla="*/ 1597961 w 6666696"/>
              <a:gd name="connsiteY0" fmla="*/ 46328611 h 46328630"/>
              <a:gd name="connsiteX1" fmla="*/ -1 w 6666696"/>
              <a:gd name="connsiteY1" fmla="*/ -3 h 46328630"/>
              <a:gd name="connsiteX2" fmla="*/ 6666695 w 6666696"/>
              <a:gd name="connsiteY2" fmla="*/ 14719802 h 46328630"/>
              <a:gd name="connsiteX3" fmla="*/ 1597961 w 6666696"/>
              <a:gd name="connsiteY3" fmla="*/ 46328611 h 46328630"/>
              <a:gd name="connsiteX0" fmla="*/ 1597961 w 5576129"/>
              <a:gd name="connsiteY0" fmla="*/ 46328611 h 46328630"/>
              <a:gd name="connsiteX1" fmla="*/ -1 w 5576129"/>
              <a:gd name="connsiteY1" fmla="*/ -3 h 46328630"/>
              <a:gd name="connsiteX2" fmla="*/ 5576130 w 5576129"/>
              <a:gd name="connsiteY2" fmla="*/ 15997439 h 46328630"/>
              <a:gd name="connsiteX3" fmla="*/ 1597961 w 5576129"/>
              <a:gd name="connsiteY3" fmla="*/ 46328611 h 46328630"/>
              <a:gd name="connsiteX0" fmla="*/ 2599452 w 5576129"/>
              <a:gd name="connsiteY0" fmla="*/ 55381932 h 55381923"/>
              <a:gd name="connsiteX1" fmla="*/ -1 w 5576129"/>
              <a:gd name="connsiteY1" fmla="*/ -3 h 55381923"/>
              <a:gd name="connsiteX2" fmla="*/ 5576130 w 5576129"/>
              <a:gd name="connsiteY2" fmla="*/ 15997439 h 55381923"/>
              <a:gd name="connsiteX3" fmla="*/ 2599452 w 5576129"/>
              <a:gd name="connsiteY3" fmla="*/ 55381932 h 55381923"/>
              <a:gd name="connsiteX0" fmla="*/ 2599452 w 5576129"/>
              <a:gd name="connsiteY0" fmla="*/ 55381932 h 55381923"/>
              <a:gd name="connsiteX1" fmla="*/ -1 w 5576129"/>
              <a:gd name="connsiteY1" fmla="*/ -3 h 55381923"/>
              <a:gd name="connsiteX2" fmla="*/ 5576130 w 5576129"/>
              <a:gd name="connsiteY2" fmla="*/ 15997439 h 55381923"/>
              <a:gd name="connsiteX3" fmla="*/ 3123071 w 5576129"/>
              <a:gd name="connsiteY3" fmla="*/ 48552171 h 55381923"/>
              <a:gd name="connsiteX4" fmla="*/ 2599452 w 5576129"/>
              <a:gd name="connsiteY4" fmla="*/ 55381932 h 55381923"/>
              <a:gd name="connsiteX0" fmla="*/ 2599452 w 7194744"/>
              <a:gd name="connsiteY0" fmla="*/ 55381932 h 61168137"/>
              <a:gd name="connsiteX1" fmla="*/ -1 w 7194744"/>
              <a:gd name="connsiteY1" fmla="*/ -3 h 61168137"/>
              <a:gd name="connsiteX2" fmla="*/ 5576130 w 7194744"/>
              <a:gd name="connsiteY2" fmla="*/ 15997439 h 61168137"/>
              <a:gd name="connsiteX3" fmla="*/ 7194745 w 7194744"/>
              <a:gd name="connsiteY3" fmla="*/ 61168114 h 61168137"/>
              <a:gd name="connsiteX4" fmla="*/ 2599452 w 7194744"/>
              <a:gd name="connsiteY4" fmla="*/ 55381932 h 61168137"/>
              <a:gd name="connsiteX0" fmla="*/ 2599452 w 8177972"/>
              <a:gd name="connsiteY0" fmla="*/ 55381932 h 72363739"/>
              <a:gd name="connsiteX1" fmla="*/ -1 w 8177972"/>
              <a:gd name="connsiteY1" fmla="*/ -3 h 72363739"/>
              <a:gd name="connsiteX2" fmla="*/ 5576130 w 8177972"/>
              <a:gd name="connsiteY2" fmla="*/ 15997439 h 72363739"/>
              <a:gd name="connsiteX3" fmla="*/ 8177972 w 8177972"/>
              <a:gd name="connsiteY3" fmla="*/ 72363725 h 72363739"/>
              <a:gd name="connsiteX4" fmla="*/ 2599452 w 8177972"/>
              <a:gd name="connsiteY4" fmla="*/ 55381932 h 72363739"/>
              <a:gd name="connsiteX0" fmla="*/ 527927 w 8177972"/>
              <a:gd name="connsiteY0" fmla="*/ 115192064 h 115192089"/>
              <a:gd name="connsiteX1" fmla="*/ -1 w 8177972"/>
              <a:gd name="connsiteY1" fmla="*/ -3 h 115192089"/>
              <a:gd name="connsiteX2" fmla="*/ 5576130 w 8177972"/>
              <a:gd name="connsiteY2" fmla="*/ 15997439 h 115192089"/>
              <a:gd name="connsiteX3" fmla="*/ 8177972 w 8177972"/>
              <a:gd name="connsiteY3" fmla="*/ 72363725 h 115192089"/>
              <a:gd name="connsiteX4" fmla="*/ 527927 w 8177972"/>
              <a:gd name="connsiteY4" fmla="*/ 115192064 h 115192089"/>
              <a:gd name="connsiteX0" fmla="*/ 749695 w 8399740"/>
              <a:gd name="connsiteY0" fmla="*/ 130071084 h 130071109"/>
              <a:gd name="connsiteX1" fmla="*/ -1 w 8399740"/>
              <a:gd name="connsiteY1" fmla="*/ 8 h 130071109"/>
              <a:gd name="connsiteX2" fmla="*/ 5797898 w 8399740"/>
              <a:gd name="connsiteY2" fmla="*/ 30876459 h 130071109"/>
              <a:gd name="connsiteX3" fmla="*/ 8399740 w 8399740"/>
              <a:gd name="connsiteY3" fmla="*/ 87242745 h 130071109"/>
              <a:gd name="connsiteX4" fmla="*/ 749695 w 8399740"/>
              <a:gd name="connsiteY4" fmla="*/ 130071084 h 130071109"/>
              <a:gd name="connsiteX0" fmla="*/ 749695 w 5797899"/>
              <a:gd name="connsiteY0" fmla="*/ 130071084 h 130071109"/>
              <a:gd name="connsiteX1" fmla="*/ -1 w 5797899"/>
              <a:gd name="connsiteY1" fmla="*/ 8 h 130071109"/>
              <a:gd name="connsiteX2" fmla="*/ 5797898 w 5797899"/>
              <a:gd name="connsiteY2" fmla="*/ 30876459 h 130071109"/>
              <a:gd name="connsiteX3" fmla="*/ 749695 w 5797899"/>
              <a:gd name="connsiteY3" fmla="*/ 130071084 h 130071109"/>
              <a:gd name="connsiteX0" fmla="*/ 749695 w 1581741"/>
              <a:gd name="connsiteY0" fmla="*/ 130071084 h 130071109"/>
              <a:gd name="connsiteX1" fmla="*/ -1 w 1581741"/>
              <a:gd name="connsiteY1" fmla="*/ 8 h 130071109"/>
              <a:gd name="connsiteX2" fmla="*/ 1581740 w 1581741"/>
              <a:gd name="connsiteY2" fmla="*/ 17024432 h 130071109"/>
              <a:gd name="connsiteX3" fmla="*/ 749695 w 1581741"/>
              <a:gd name="connsiteY3" fmla="*/ 130071084 h 130071109"/>
              <a:gd name="connsiteX0" fmla="*/ 859292 w 1581741"/>
              <a:gd name="connsiteY0" fmla="*/ 131574790 h 131574805"/>
              <a:gd name="connsiteX1" fmla="*/ -1 w 1581741"/>
              <a:gd name="connsiteY1" fmla="*/ 8 h 131574805"/>
              <a:gd name="connsiteX2" fmla="*/ 1581740 w 1581741"/>
              <a:gd name="connsiteY2" fmla="*/ 17024432 h 131574805"/>
              <a:gd name="connsiteX3" fmla="*/ 859292 w 1581741"/>
              <a:gd name="connsiteY3" fmla="*/ 131574790 h 131574805"/>
              <a:gd name="connsiteX0" fmla="*/ 859292 w 1585929"/>
              <a:gd name="connsiteY0" fmla="*/ 131574790 h 131574805"/>
              <a:gd name="connsiteX1" fmla="*/ -1 w 1585929"/>
              <a:gd name="connsiteY1" fmla="*/ 8 h 131574805"/>
              <a:gd name="connsiteX2" fmla="*/ 1585929 w 1585929"/>
              <a:gd name="connsiteY2" fmla="*/ 15355879 h 131574805"/>
              <a:gd name="connsiteX3" fmla="*/ 859292 w 1585929"/>
              <a:gd name="connsiteY3" fmla="*/ 131574790 h 131574805"/>
              <a:gd name="connsiteX0" fmla="*/ 859292 w 1545650"/>
              <a:gd name="connsiteY0" fmla="*/ 131574790 h 131574805"/>
              <a:gd name="connsiteX1" fmla="*/ -1 w 1545650"/>
              <a:gd name="connsiteY1" fmla="*/ 8 h 131574805"/>
              <a:gd name="connsiteX2" fmla="*/ 1545651 w 1545650"/>
              <a:gd name="connsiteY2" fmla="*/ 15489789 h 131574805"/>
              <a:gd name="connsiteX3" fmla="*/ 859292 w 1545650"/>
              <a:gd name="connsiteY3" fmla="*/ 131574790 h 131574805"/>
              <a:gd name="connsiteX0" fmla="*/ 906604 w 1592962"/>
              <a:gd name="connsiteY0" fmla="*/ 131203940 h 131203955"/>
              <a:gd name="connsiteX1" fmla="*/ -1 w 1592962"/>
              <a:gd name="connsiteY1" fmla="*/ -18 h 131203955"/>
              <a:gd name="connsiteX2" fmla="*/ 1592963 w 1592962"/>
              <a:gd name="connsiteY2" fmla="*/ 15118939 h 131203955"/>
              <a:gd name="connsiteX3" fmla="*/ 906604 w 1592962"/>
              <a:gd name="connsiteY3" fmla="*/ 131203940 h 131203955"/>
              <a:gd name="connsiteX0" fmla="*/ 906604 w 2383283"/>
              <a:gd name="connsiteY0" fmla="*/ 131203940 h 131203955"/>
              <a:gd name="connsiteX1" fmla="*/ -1 w 2383283"/>
              <a:gd name="connsiteY1" fmla="*/ -18 h 131203955"/>
              <a:gd name="connsiteX2" fmla="*/ 2383284 w 2383283"/>
              <a:gd name="connsiteY2" fmla="*/ 44374642 h 131203955"/>
              <a:gd name="connsiteX3" fmla="*/ 906604 w 2383283"/>
              <a:gd name="connsiteY3" fmla="*/ 131203940 h 131203955"/>
              <a:gd name="connsiteX0" fmla="*/ 1 w 4631884"/>
              <a:gd name="connsiteY0" fmla="*/ 125869810 h 125869825"/>
              <a:gd name="connsiteX1" fmla="*/ 4631884 w 4631884"/>
              <a:gd name="connsiteY1" fmla="*/ -26 h 125869825"/>
              <a:gd name="connsiteX2" fmla="*/ 1476681 w 4631884"/>
              <a:gd name="connsiteY2" fmla="*/ 39040512 h 125869825"/>
              <a:gd name="connsiteX3" fmla="*/ 1 w 4631884"/>
              <a:gd name="connsiteY3" fmla="*/ 125869810 h 125869825"/>
              <a:gd name="connsiteX0" fmla="*/ 0 w 4833574"/>
              <a:gd name="connsiteY0" fmla="*/ 113418366 h 113418371"/>
              <a:gd name="connsiteX1" fmla="*/ 4833574 w 4833574"/>
              <a:gd name="connsiteY1" fmla="*/ -26 h 113418371"/>
              <a:gd name="connsiteX2" fmla="*/ 1678371 w 4833574"/>
              <a:gd name="connsiteY2" fmla="*/ 39040512 h 113418371"/>
              <a:gd name="connsiteX3" fmla="*/ 0 w 4833574"/>
              <a:gd name="connsiteY3" fmla="*/ 113418366 h 113418371"/>
              <a:gd name="connsiteX0" fmla="*/ 0 w 4841955"/>
              <a:gd name="connsiteY0" fmla="*/ 116755527 h 116755540"/>
              <a:gd name="connsiteX1" fmla="*/ 4841955 w 4841955"/>
              <a:gd name="connsiteY1" fmla="*/ -26 h 116755540"/>
              <a:gd name="connsiteX2" fmla="*/ 1686752 w 4841955"/>
              <a:gd name="connsiteY2" fmla="*/ 39040512 h 116755540"/>
              <a:gd name="connsiteX3" fmla="*/ 0 w 4841955"/>
              <a:gd name="connsiteY3" fmla="*/ 116755527 h 116755540"/>
              <a:gd name="connsiteX0" fmla="*/ 0 w 4841955"/>
              <a:gd name="connsiteY0" fmla="*/ 116755527 h 116755540"/>
              <a:gd name="connsiteX1" fmla="*/ 4841955 w 4841955"/>
              <a:gd name="connsiteY1" fmla="*/ -26 h 116755540"/>
              <a:gd name="connsiteX2" fmla="*/ 1725084 w 4841955"/>
              <a:gd name="connsiteY2" fmla="*/ 40194057 h 116755540"/>
              <a:gd name="connsiteX3" fmla="*/ 0 w 4841955"/>
              <a:gd name="connsiteY3" fmla="*/ 116755527 h 116755540"/>
              <a:gd name="connsiteX0" fmla="*/ 0 w 4692235"/>
              <a:gd name="connsiteY0" fmla="*/ 115279177 h 115279190"/>
              <a:gd name="connsiteX1" fmla="*/ 4692235 w 4692235"/>
              <a:gd name="connsiteY1" fmla="*/ 20 h 115279190"/>
              <a:gd name="connsiteX2" fmla="*/ 1725084 w 4692235"/>
              <a:gd name="connsiteY2" fmla="*/ 38717707 h 115279190"/>
              <a:gd name="connsiteX3" fmla="*/ 0 w 4692235"/>
              <a:gd name="connsiteY3" fmla="*/ 115279177 h 115279190"/>
              <a:gd name="connsiteX0" fmla="*/ 0 w 8409326"/>
              <a:gd name="connsiteY0" fmla="*/ 76561458 h 141525052"/>
              <a:gd name="connsiteX1" fmla="*/ 8409327 w 8409326"/>
              <a:gd name="connsiteY1" fmla="*/ 141525069 h 141525052"/>
              <a:gd name="connsiteX2" fmla="*/ 1725084 w 8409326"/>
              <a:gd name="connsiteY2" fmla="*/ -12 h 141525052"/>
              <a:gd name="connsiteX3" fmla="*/ 0 w 8409326"/>
              <a:gd name="connsiteY3" fmla="*/ 76561458 h 141525052"/>
              <a:gd name="connsiteX0" fmla="*/ 0 w 8409326"/>
              <a:gd name="connsiteY0" fmla="*/ -13 h 64963581"/>
              <a:gd name="connsiteX1" fmla="*/ 8409327 w 8409326"/>
              <a:gd name="connsiteY1" fmla="*/ 64963598 h 64963581"/>
              <a:gd name="connsiteX2" fmla="*/ 5595881 w 8409326"/>
              <a:gd name="connsiteY2" fmla="*/ 7574052 h 64963581"/>
              <a:gd name="connsiteX3" fmla="*/ 0 w 8409326"/>
              <a:gd name="connsiteY3" fmla="*/ -13 h 64963581"/>
              <a:gd name="connsiteX0" fmla="*/ 0 w 8391813"/>
              <a:gd name="connsiteY0" fmla="*/ 4 h 71765071"/>
              <a:gd name="connsiteX1" fmla="*/ 8391814 w 8391813"/>
              <a:gd name="connsiteY1" fmla="*/ 71765088 h 71765071"/>
              <a:gd name="connsiteX2" fmla="*/ 5578368 w 8391813"/>
              <a:gd name="connsiteY2" fmla="*/ 14375542 h 71765071"/>
              <a:gd name="connsiteX3" fmla="*/ 0 w 8391813"/>
              <a:gd name="connsiteY3" fmla="*/ 4 h 71765071"/>
              <a:gd name="connsiteX0" fmla="*/ -1 w 8389268"/>
              <a:gd name="connsiteY0" fmla="*/ -26 h 71239830"/>
              <a:gd name="connsiteX1" fmla="*/ 8389269 w 8389268"/>
              <a:gd name="connsiteY1" fmla="*/ 71239847 h 71239830"/>
              <a:gd name="connsiteX2" fmla="*/ 5575823 w 8389268"/>
              <a:gd name="connsiteY2" fmla="*/ 13850301 h 71239830"/>
              <a:gd name="connsiteX3" fmla="*/ -1 w 8389268"/>
              <a:gd name="connsiteY3" fmla="*/ -26 h 71239830"/>
              <a:gd name="connsiteX0" fmla="*/ -1 w 8389268"/>
              <a:gd name="connsiteY0" fmla="*/ -26 h 71239830"/>
              <a:gd name="connsiteX1" fmla="*/ 8389269 w 8389268"/>
              <a:gd name="connsiteY1" fmla="*/ 71239847 h 71239830"/>
              <a:gd name="connsiteX2" fmla="*/ 5590798 w 8389268"/>
              <a:gd name="connsiteY2" fmla="*/ 16095640 h 71239830"/>
              <a:gd name="connsiteX3" fmla="*/ -1 w 8389268"/>
              <a:gd name="connsiteY3" fmla="*/ -26 h 71239830"/>
              <a:gd name="connsiteX0" fmla="*/ -1 w 8169777"/>
              <a:gd name="connsiteY0" fmla="*/ -26 h 72112020"/>
              <a:gd name="connsiteX1" fmla="*/ 8169778 w 8169777"/>
              <a:gd name="connsiteY1" fmla="*/ 72112037 h 72112020"/>
              <a:gd name="connsiteX2" fmla="*/ 5590798 w 8169777"/>
              <a:gd name="connsiteY2" fmla="*/ 16095640 h 72112020"/>
              <a:gd name="connsiteX3" fmla="*/ -1 w 8169777"/>
              <a:gd name="connsiteY3" fmla="*/ -26 h 72112020"/>
              <a:gd name="connsiteX0" fmla="*/ -1 w 8169777"/>
              <a:gd name="connsiteY0" fmla="*/ -26 h 72112020"/>
              <a:gd name="connsiteX1" fmla="*/ 8169778 w 8169777"/>
              <a:gd name="connsiteY1" fmla="*/ 72112037 h 72112020"/>
              <a:gd name="connsiteX2" fmla="*/ 5555314 w 8169777"/>
              <a:gd name="connsiteY2" fmla="*/ 16373761 h 72112020"/>
              <a:gd name="connsiteX3" fmla="*/ -1 w 8169777"/>
              <a:gd name="connsiteY3" fmla="*/ -26 h 72112020"/>
              <a:gd name="connsiteX0" fmla="*/ 1 w 7981729"/>
              <a:gd name="connsiteY0" fmla="*/ 3 h 72434852"/>
              <a:gd name="connsiteX1" fmla="*/ 7981730 w 7981729"/>
              <a:gd name="connsiteY1" fmla="*/ 72434869 h 72434852"/>
              <a:gd name="connsiteX2" fmla="*/ 5367266 w 7981729"/>
              <a:gd name="connsiteY2" fmla="*/ 16696593 h 72434852"/>
              <a:gd name="connsiteX3" fmla="*/ 1 w 7981729"/>
              <a:gd name="connsiteY3" fmla="*/ 3 h 72434852"/>
              <a:gd name="connsiteX0" fmla="*/ 1 w 8446940"/>
              <a:gd name="connsiteY0" fmla="*/ 3 h 109318883"/>
              <a:gd name="connsiteX1" fmla="*/ 8446940 w 8446940"/>
              <a:gd name="connsiteY1" fmla="*/ 109318856 h 109318883"/>
              <a:gd name="connsiteX2" fmla="*/ 5367266 w 8446940"/>
              <a:gd name="connsiteY2" fmla="*/ 16696593 h 109318883"/>
              <a:gd name="connsiteX3" fmla="*/ 1 w 8446940"/>
              <a:gd name="connsiteY3" fmla="*/ 3 h 109318883"/>
              <a:gd name="connsiteX0" fmla="*/ 1 w 8446940"/>
              <a:gd name="connsiteY0" fmla="*/ 3 h 109318829"/>
              <a:gd name="connsiteX1" fmla="*/ 4496233 w 8446940"/>
              <a:gd name="connsiteY1" fmla="*/ 58156869 h 109318829"/>
              <a:gd name="connsiteX2" fmla="*/ 8446940 w 8446940"/>
              <a:gd name="connsiteY2" fmla="*/ 109318856 h 109318829"/>
              <a:gd name="connsiteX3" fmla="*/ 5367266 w 8446940"/>
              <a:gd name="connsiteY3" fmla="*/ 16696593 h 109318829"/>
              <a:gd name="connsiteX4" fmla="*/ 1 w 8446940"/>
              <a:gd name="connsiteY4" fmla="*/ 3 h 109318829"/>
              <a:gd name="connsiteX0" fmla="*/ 1 w 8446940"/>
              <a:gd name="connsiteY0" fmla="*/ 3 h 109318883"/>
              <a:gd name="connsiteX1" fmla="*/ 3069564 w 8446940"/>
              <a:gd name="connsiteY1" fmla="*/ 92542229 h 109318883"/>
              <a:gd name="connsiteX2" fmla="*/ 8446940 w 8446940"/>
              <a:gd name="connsiteY2" fmla="*/ 109318856 h 109318883"/>
              <a:gd name="connsiteX3" fmla="*/ 5367266 w 8446940"/>
              <a:gd name="connsiteY3" fmla="*/ 16696593 h 109318883"/>
              <a:gd name="connsiteX4" fmla="*/ 1 w 8446940"/>
              <a:gd name="connsiteY4" fmla="*/ 3 h 109318883"/>
              <a:gd name="connsiteX0" fmla="*/ 1 w 8446940"/>
              <a:gd name="connsiteY0" fmla="*/ 3 h 109318829"/>
              <a:gd name="connsiteX1" fmla="*/ 3768322 w 8446940"/>
              <a:gd name="connsiteY1" fmla="*/ 104149997 h 109318829"/>
              <a:gd name="connsiteX2" fmla="*/ 8446940 w 8446940"/>
              <a:gd name="connsiteY2" fmla="*/ 109318856 h 109318829"/>
              <a:gd name="connsiteX3" fmla="*/ 5367266 w 8446940"/>
              <a:gd name="connsiteY3" fmla="*/ 16696593 h 109318829"/>
              <a:gd name="connsiteX4" fmla="*/ 1 w 8446940"/>
              <a:gd name="connsiteY4" fmla="*/ 3 h 109318829"/>
              <a:gd name="connsiteX0" fmla="*/ 0 w 9795004"/>
              <a:gd name="connsiteY0" fmla="*/ 18708496 h 92622271"/>
              <a:gd name="connsiteX1" fmla="*/ 5116386 w 9795004"/>
              <a:gd name="connsiteY1" fmla="*/ 87453385 h 92622271"/>
              <a:gd name="connsiteX2" fmla="*/ 9795004 w 9795004"/>
              <a:gd name="connsiteY2" fmla="*/ 92622244 h 92622271"/>
              <a:gd name="connsiteX3" fmla="*/ 6715330 w 9795004"/>
              <a:gd name="connsiteY3" fmla="*/ -19 h 92622271"/>
              <a:gd name="connsiteX4" fmla="*/ 0 w 9795004"/>
              <a:gd name="connsiteY4" fmla="*/ 18708496 h 92622271"/>
              <a:gd name="connsiteX0" fmla="*/ 0 w 9795004"/>
              <a:gd name="connsiteY0" fmla="*/ 11 h 73913732"/>
              <a:gd name="connsiteX1" fmla="*/ 5116386 w 9795004"/>
              <a:gd name="connsiteY1" fmla="*/ 68744900 h 73913732"/>
              <a:gd name="connsiteX2" fmla="*/ 9795004 w 9795004"/>
              <a:gd name="connsiteY2" fmla="*/ 73913759 h 73913732"/>
              <a:gd name="connsiteX3" fmla="*/ 0 w 9795004"/>
              <a:gd name="connsiteY3" fmla="*/ 11 h 73913732"/>
              <a:gd name="connsiteX0" fmla="*/ 0 w 8441489"/>
              <a:gd name="connsiteY0" fmla="*/ 11 h 68744920"/>
              <a:gd name="connsiteX1" fmla="*/ 5116386 w 8441489"/>
              <a:gd name="connsiteY1" fmla="*/ 68744900 h 68744920"/>
              <a:gd name="connsiteX2" fmla="*/ 8441489 w 8441489"/>
              <a:gd name="connsiteY2" fmla="*/ 25998702 h 68744920"/>
              <a:gd name="connsiteX3" fmla="*/ 0 w 8441489"/>
              <a:gd name="connsiteY3" fmla="*/ 11 h 68744920"/>
              <a:gd name="connsiteX0" fmla="*/ 0 w 8441489"/>
              <a:gd name="connsiteY0" fmla="*/ 74625136 h 100623843"/>
              <a:gd name="connsiteX1" fmla="*/ 2866758 w 8441489"/>
              <a:gd name="connsiteY1" fmla="*/ -9 h 100623843"/>
              <a:gd name="connsiteX2" fmla="*/ 8441489 w 8441489"/>
              <a:gd name="connsiteY2" fmla="*/ 100623827 h 100623843"/>
              <a:gd name="connsiteX3" fmla="*/ 0 w 8441489"/>
              <a:gd name="connsiteY3" fmla="*/ 74625136 h 100623843"/>
              <a:gd name="connsiteX0" fmla="*/ 0 w 7113691"/>
              <a:gd name="connsiteY0" fmla="*/ 74625136 h 121739706"/>
              <a:gd name="connsiteX1" fmla="*/ 2866758 w 7113691"/>
              <a:gd name="connsiteY1" fmla="*/ -9 h 121739706"/>
              <a:gd name="connsiteX2" fmla="*/ 7113691 w 7113691"/>
              <a:gd name="connsiteY2" fmla="*/ 121739685 h 121739706"/>
              <a:gd name="connsiteX3" fmla="*/ 0 w 7113691"/>
              <a:gd name="connsiteY3" fmla="*/ 74625136 h 121739706"/>
              <a:gd name="connsiteX0" fmla="*/ 0 w 7113691"/>
              <a:gd name="connsiteY0" fmla="*/ 76544417 h 123658987"/>
              <a:gd name="connsiteX1" fmla="*/ 2957037 w 7113691"/>
              <a:gd name="connsiteY1" fmla="*/ -19 h 123658987"/>
              <a:gd name="connsiteX2" fmla="*/ 7113691 w 7113691"/>
              <a:gd name="connsiteY2" fmla="*/ 123658966 h 123658987"/>
              <a:gd name="connsiteX3" fmla="*/ 0 w 7113691"/>
              <a:gd name="connsiteY3" fmla="*/ 76544417 h 123658987"/>
              <a:gd name="connsiteX0" fmla="*/ 0 w 7082699"/>
              <a:gd name="connsiteY0" fmla="*/ 76544417 h 123174820"/>
              <a:gd name="connsiteX1" fmla="*/ 2957037 w 7082699"/>
              <a:gd name="connsiteY1" fmla="*/ -19 h 123174820"/>
              <a:gd name="connsiteX2" fmla="*/ 7082698 w 7082699"/>
              <a:gd name="connsiteY2" fmla="*/ 123174796 h 123174820"/>
              <a:gd name="connsiteX3" fmla="*/ 0 w 7082699"/>
              <a:gd name="connsiteY3" fmla="*/ 76544417 h 123174820"/>
              <a:gd name="connsiteX0" fmla="*/ 0 w 7094829"/>
              <a:gd name="connsiteY0" fmla="*/ 75730715 h 123174820"/>
              <a:gd name="connsiteX1" fmla="*/ 2969167 w 7094829"/>
              <a:gd name="connsiteY1" fmla="*/ -19 h 123174820"/>
              <a:gd name="connsiteX2" fmla="*/ 7094828 w 7094829"/>
              <a:gd name="connsiteY2" fmla="*/ 123174796 h 123174820"/>
              <a:gd name="connsiteX3" fmla="*/ 0 w 7094829"/>
              <a:gd name="connsiteY3" fmla="*/ 75730715 h 123174820"/>
              <a:gd name="connsiteX0" fmla="*/ 1 w 7115938"/>
              <a:gd name="connsiteY0" fmla="*/ 76441453 h 123174820"/>
              <a:gd name="connsiteX1" fmla="*/ 2990276 w 7115938"/>
              <a:gd name="connsiteY1" fmla="*/ -19 h 123174820"/>
              <a:gd name="connsiteX2" fmla="*/ 7115937 w 7115938"/>
              <a:gd name="connsiteY2" fmla="*/ 123174796 h 123174820"/>
              <a:gd name="connsiteX3" fmla="*/ 1 w 7115938"/>
              <a:gd name="connsiteY3" fmla="*/ 76441453 h 123174820"/>
              <a:gd name="connsiteX0" fmla="*/ 0 w 7117736"/>
              <a:gd name="connsiteY0" fmla="*/ 75789186 h 123174820"/>
              <a:gd name="connsiteX1" fmla="*/ 2992074 w 7117736"/>
              <a:gd name="connsiteY1" fmla="*/ -19 h 123174820"/>
              <a:gd name="connsiteX2" fmla="*/ 7117735 w 7117736"/>
              <a:gd name="connsiteY2" fmla="*/ 123174796 h 123174820"/>
              <a:gd name="connsiteX3" fmla="*/ 0 w 7117736"/>
              <a:gd name="connsiteY3" fmla="*/ 75789186 h 123174820"/>
              <a:gd name="connsiteX0" fmla="*/ 1 w 7136601"/>
              <a:gd name="connsiteY0" fmla="*/ 76118824 h 123174820"/>
              <a:gd name="connsiteX1" fmla="*/ 3010939 w 7136601"/>
              <a:gd name="connsiteY1" fmla="*/ -19 h 123174820"/>
              <a:gd name="connsiteX2" fmla="*/ 7136600 w 7136601"/>
              <a:gd name="connsiteY2" fmla="*/ 123174796 h 123174820"/>
              <a:gd name="connsiteX3" fmla="*/ 1 w 7136601"/>
              <a:gd name="connsiteY3" fmla="*/ 76118824 h 123174820"/>
              <a:gd name="connsiteX0" fmla="*/ 367686 w 4125663"/>
              <a:gd name="connsiteY0" fmla="*/ 99134629 h 123174820"/>
              <a:gd name="connsiteX1" fmla="*/ 1 w 4125663"/>
              <a:gd name="connsiteY1" fmla="*/ -19 h 123174820"/>
              <a:gd name="connsiteX2" fmla="*/ 4125662 w 4125663"/>
              <a:gd name="connsiteY2" fmla="*/ 123174796 h 123174820"/>
              <a:gd name="connsiteX3" fmla="*/ 367686 w 4125663"/>
              <a:gd name="connsiteY3" fmla="*/ 99134629 h 123174820"/>
              <a:gd name="connsiteX0" fmla="*/ 319632 w 4125663"/>
              <a:gd name="connsiteY0" fmla="*/ 109204521 h 123174820"/>
              <a:gd name="connsiteX1" fmla="*/ 1 w 4125663"/>
              <a:gd name="connsiteY1" fmla="*/ -19 h 123174820"/>
              <a:gd name="connsiteX2" fmla="*/ 4125662 w 4125663"/>
              <a:gd name="connsiteY2" fmla="*/ 123174796 h 123174820"/>
              <a:gd name="connsiteX3" fmla="*/ 319632 w 4125663"/>
              <a:gd name="connsiteY3" fmla="*/ 109204521 h 123174820"/>
              <a:gd name="connsiteX0" fmla="*/ 319632 w 1925021"/>
              <a:gd name="connsiteY0" fmla="*/ 109204521 h 109204542"/>
              <a:gd name="connsiteX1" fmla="*/ 1 w 1925021"/>
              <a:gd name="connsiteY1" fmla="*/ -19 h 109204542"/>
              <a:gd name="connsiteX2" fmla="*/ 1925021 w 1925021"/>
              <a:gd name="connsiteY2" fmla="*/ 66813941 h 109204542"/>
              <a:gd name="connsiteX3" fmla="*/ 319632 w 1925021"/>
              <a:gd name="connsiteY3" fmla="*/ 109204521 h 109204542"/>
              <a:gd name="connsiteX0" fmla="*/ 319632 w 1691295"/>
              <a:gd name="connsiteY0" fmla="*/ 109204521 h 109204542"/>
              <a:gd name="connsiteX1" fmla="*/ 1 w 1691295"/>
              <a:gd name="connsiteY1" fmla="*/ -19 h 109204542"/>
              <a:gd name="connsiteX2" fmla="*/ 1691294 w 1691295"/>
              <a:gd name="connsiteY2" fmla="*/ 46169375 h 109204542"/>
              <a:gd name="connsiteX3" fmla="*/ 319632 w 1691295"/>
              <a:gd name="connsiteY3" fmla="*/ 109204521 h 109204542"/>
              <a:gd name="connsiteX0" fmla="*/ 1 w 1371664"/>
              <a:gd name="connsiteY0" fmla="*/ 140070751 h 140070772"/>
              <a:gd name="connsiteX1" fmla="*/ 990405 w 1371664"/>
              <a:gd name="connsiteY1" fmla="*/ -7 h 140070772"/>
              <a:gd name="connsiteX2" fmla="*/ 1371663 w 1371664"/>
              <a:gd name="connsiteY2" fmla="*/ 77035605 h 140070772"/>
              <a:gd name="connsiteX3" fmla="*/ 1 w 1371664"/>
              <a:gd name="connsiteY3" fmla="*/ 140070751 h 140070772"/>
              <a:gd name="connsiteX0" fmla="*/ 1 w 1371664"/>
              <a:gd name="connsiteY0" fmla="*/ 160705085 h 160705106"/>
              <a:gd name="connsiteX1" fmla="*/ 1010454 w 1371664"/>
              <a:gd name="connsiteY1" fmla="*/ -24 h 160705106"/>
              <a:gd name="connsiteX2" fmla="*/ 1371663 w 1371664"/>
              <a:gd name="connsiteY2" fmla="*/ 97669939 h 160705106"/>
              <a:gd name="connsiteX3" fmla="*/ 1 w 1371664"/>
              <a:gd name="connsiteY3" fmla="*/ 160705085 h 160705106"/>
              <a:gd name="connsiteX0" fmla="*/ 1 w 1371664"/>
              <a:gd name="connsiteY0" fmla="*/ 161542876 h 161542897"/>
              <a:gd name="connsiteX1" fmla="*/ 1032311 w 1371664"/>
              <a:gd name="connsiteY1" fmla="*/ 3 h 161542897"/>
              <a:gd name="connsiteX2" fmla="*/ 1371663 w 1371664"/>
              <a:gd name="connsiteY2" fmla="*/ 98507730 h 161542897"/>
              <a:gd name="connsiteX3" fmla="*/ 1 w 1371664"/>
              <a:gd name="connsiteY3" fmla="*/ 161542876 h 161542897"/>
              <a:gd name="connsiteX0" fmla="*/ 1 w 1371664"/>
              <a:gd name="connsiteY0" fmla="*/ 162085344 h 162085365"/>
              <a:gd name="connsiteX1" fmla="*/ 1024225 w 1371664"/>
              <a:gd name="connsiteY1" fmla="*/ 9 h 162085365"/>
              <a:gd name="connsiteX2" fmla="*/ 1371663 w 1371664"/>
              <a:gd name="connsiteY2" fmla="*/ 99050198 h 162085365"/>
              <a:gd name="connsiteX3" fmla="*/ 1 w 1371664"/>
              <a:gd name="connsiteY3" fmla="*/ 162085344 h 162085365"/>
              <a:gd name="connsiteX0" fmla="*/ 0 w 1393822"/>
              <a:gd name="connsiteY0" fmla="*/ 162016644 h 162016621"/>
              <a:gd name="connsiteX1" fmla="*/ 1046383 w 1393822"/>
              <a:gd name="connsiteY1" fmla="*/ 9 h 162016621"/>
              <a:gd name="connsiteX2" fmla="*/ 1393821 w 1393822"/>
              <a:gd name="connsiteY2" fmla="*/ 99050198 h 162016621"/>
              <a:gd name="connsiteX3" fmla="*/ 0 w 1393822"/>
              <a:gd name="connsiteY3" fmla="*/ 162016644 h 162016621"/>
              <a:gd name="connsiteX0" fmla="*/ 0 w 1377950"/>
              <a:gd name="connsiteY0" fmla="*/ 162195196 h 162195183"/>
              <a:gd name="connsiteX1" fmla="*/ 1030511 w 1377950"/>
              <a:gd name="connsiteY1" fmla="*/ 9 h 162195183"/>
              <a:gd name="connsiteX2" fmla="*/ 1377949 w 1377950"/>
              <a:gd name="connsiteY2" fmla="*/ 99050198 h 162195183"/>
              <a:gd name="connsiteX3" fmla="*/ 0 w 1377950"/>
              <a:gd name="connsiteY3" fmla="*/ 162195196 h 16219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7950" h="162195183">
                <a:moveTo>
                  <a:pt x="0" y="162195196"/>
                </a:moveTo>
                <a:lnTo>
                  <a:pt x="1030511" y="9"/>
                </a:lnTo>
                <a:lnTo>
                  <a:pt x="1377949" y="99050198"/>
                </a:lnTo>
                <a:lnTo>
                  <a:pt x="0" y="162195196"/>
                </a:lnTo>
                <a:close/>
              </a:path>
            </a:pathLst>
          </a:custGeom>
          <a:gradFill>
            <a:gsLst>
              <a:gs pos="0">
                <a:srgbClr val="FF0000">
                  <a:alpha val="35000"/>
                </a:srgbClr>
              </a:gs>
              <a:gs pos="50000">
                <a:srgbClr val="FF0000">
                  <a:alpha val="27000"/>
                </a:srgbClr>
              </a:gs>
              <a:gs pos="100000">
                <a:srgbClr val="FF0000">
                  <a:alpha val="7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28" name="Полилиния 27"/>
          <p:cNvSpPr/>
          <p:nvPr/>
        </p:nvSpPr>
        <p:spPr bwMode="auto">
          <a:xfrm rot="10338295" flipH="1" flipV="1">
            <a:off x="313882" y="3508160"/>
            <a:ext cx="3040058" cy="2288123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1718090"/>
              <a:gd name="connsiteY0" fmla="*/ 2111899 h 2421936"/>
              <a:gd name="connsiteX1" fmla="*/ 1718090 w 1718090"/>
              <a:gd name="connsiteY1" fmla="*/ 0 h 2421936"/>
              <a:gd name="connsiteX2" fmla="*/ 1370354 w 1718090"/>
              <a:gd name="connsiteY2" fmla="*/ 2421936 h 2421936"/>
              <a:gd name="connsiteX3" fmla="*/ 0 w 1718090"/>
              <a:gd name="connsiteY3" fmla="*/ 2111899 h 2421936"/>
              <a:gd name="connsiteX0" fmla="*/ 0 w 811136"/>
              <a:gd name="connsiteY0" fmla="*/ 2878876 h 2878876"/>
              <a:gd name="connsiteX1" fmla="*/ 811136 w 811136"/>
              <a:gd name="connsiteY1" fmla="*/ 0 h 2878876"/>
              <a:gd name="connsiteX2" fmla="*/ 463400 w 811136"/>
              <a:gd name="connsiteY2" fmla="*/ 2421936 h 2878876"/>
              <a:gd name="connsiteX3" fmla="*/ 0 w 811136"/>
              <a:gd name="connsiteY3" fmla="*/ 2878876 h 2878876"/>
              <a:gd name="connsiteX0" fmla="*/ 0 w 811136"/>
              <a:gd name="connsiteY0" fmla="*/ 2878876 h 2878876"/>
              <a:gd name="connsiteX1" fmla="*/ 811136 w 811136"/>
              <a:gd name="connsiteY1" fmla="*/ 0 h 2878876"/>
              <a:gd name="connsiteX2" fmla="*/ 463400 w 811136"/>
              <a:gd name="connsiteY2" fmla="*/ 2421936 h 2878876"/>
              <a:gd name="connsiteX3" fmla="*/ 0 w 811136"/>
              <a:gd name="connsiteY3" fmla="*/ 2878876 h 2878876"/>
              <a:gd name="connsiteX0" fmla="*/ 9944 w 821080"/>
              <a:gd name="connsiteY0" fmla="*/ 3127821 h 3127821"/>
              <a:gd name="connsiteX1" fmla="*/ 413679 w 821080"/>
              <a:gd name="connsiteY1" fmla="*/ 1177210 h 3127821"/>
              <a:gd name="connsiteX2" fmla="*/ 821080 w 821080"/>
              <a:gd name="connsiteY2" fmla="*/ 248945 h 3127821"/>
              <a:gd name="connsiteX3" fmla="*/ 473344 w 821080"/>
              <a:gd name="connsiteY3" fmla="*/ 2670881 h 3127821"/>
              <a:gd name="connsiteX4" fmla="*/ 9944 w 821080"/>
              <a:gd name="connsiteY4" fmla="*/ 3127821 h 3127821"/>
              <a:gd name="connsiteX0" fmla="*/ 9944 w 821080"/>
              <a:gd name="connsiteY0" fmla="*/ 3127821 h 3127821"/>
              <a:gd name="connsiteX1" fmla="*/ 346418 w 821080"/>
              <a:gd name="connsiteY1" fmla="*/ 699444 h 3127821"/>
              <a:gd name="connsiteX2" fmla="*/ 821080 w 821080"/>
              <a:gd name="connsiteY2" fmla="*/ 248945 h 3127821"/>
              <a:gd name="connsiteX3" fmla="*/ 473344 w 821080"/>
              <a:gd name="connsiteY3" fmla="*/ 2670881 h 3127821"/>
              <a:gd name="connsiteX4" fmla="*/ 9944 w 821080"/>
              <a:gd name="connsiteY4" fmla="*/ 3127821 h 3127821"/>
              <a:gd name="connsiteX0" fmla="*/ 0 w 811136"/>
              <a:gd name="connsiteY0" fmla="*/ 3127821 h 3127821"/>
              <a:gd name="connsiteX1" fmla="*/ 336474 w 811136"/>
              <a:gd name="connsiteY1" fmla="*/ 699444 h 3127821"/>
              <a:gd name="connsiteX2" fmla="*/ 811136 w 811136"/>
              <a:gd name="connsiteY2" fmla="*/ 248945 h 3127821"/>
              <a:gd name="connsiteX3" fmla="*/ 463400 w 811136"/>
              <a:gd name="connsiteY3" fmla="*/ 2670881 h 3127821"/>
              <a:gd name="connsiteX4" fmla="*/ 0 w 811136"/>
              <a:gd name="connsiteY4" fmla="*/ 3127821 h 3127821"/>
              <a:gd name="connsiteX0" fmla="*/ 0 w 811136"/>
              <a:gd name="connsiteY0" fmla="*/ 2878876 h 2878876"/>
              <a:gd name="connsiteX1" fmla="*/ 336474 w 811136"/>
              <a:gd name="connsiteY1" fmla="*/ 450499 h 2878876"/>
              <a:gd name="connsiteX2" fmla="*/ 811136 w 811136"/>
              <a:gd name="connsiteY2" fmla="*/ 0 h 2878876"/>
              <a:gd name="connsiteX3" fmla="*/ 463400 w 811136"/>
              <a:gd name="connsiteY3" fmla="*/ 2421936 h 2878876"/>
              <a:gd name="connsiteX4" fmla="*/ 0 w 811136"/>
              <a:gd name="connsiteY4" fmla="*/ 2878876 h 2878876"/>
              <a:gd name="connsiteX0" fmla="*/ 0 w 811136"/>
              <a:gd name="connsiteY0" fmla="*/ 2878876 h 2878876"/>
              <a:gd name="connsiteX1" fmla="*/ 336474 w 811136"/>
              <a:gd name="connsiteY1" fmla="*/ 450499 h 2878876"/>
              <a:gd name="connsiteX2" fmla="*/ 811136 w 811136"/>
              <a:gd name="connsiteY2" fmla="*/ 0 h 2878876"/>
              <a:gd name="connsiteX3" fmla="*/ 467545 w 811136"/>
              <a:gd name="connsiteY3" fmla="*/ 2391259 h 2878876"/>
              <a:gd name="connsiteX4" fmla="*/ 0 w 811136"/>
              <a:gd name="connsiteY4" fmla="*/ 2878876 h 2878876"/>
              <a:gd name="connsiteX0" fmla="*/ 0 w 793021"/>
              <a:gd name="connsiteY0" fmla="*/ 2869309 h 2869309"/>
              <a:gd name="connsiteX1" fmla="*/ 336474 w 793021"/>
              <a:gd name="connsiteY1" fmla="*/ 440932 h 2869309"/>
              <a:gd name="connsiteX2" fmla="*/ 793021 w 793021"/>
              <a:gd name="connsiteY2" fmla="*/ 0 h 2869309"/>
              <a:gd name="connsiteX3" fmla="*/ 467545 w 793021"/>
              <a:gd name="connsiteY3" fmla="*/ 2381692 h 2869309"/>
              <a:gd name="connsiteX4" fmla="*/ 0 w 793021"/>
              <a:gd name="connsiteY4" fmla="*/ 2869309 h 2869309"/>
              <a:gd name="connsiteX0" fmla="*/ 0 w 785238"/>
              <a:gd name="connsiteY0" fmla="*/ 2829511 h 2829511"/>
              <a:gd name="connsiteX1" fmla="*/ 328691 w 785238"/>
              <a:gd name="connsiteY1" fmla="*/ 440932 h 2829511"/>
              <a:gd name="connsiteX2" fmla="*/ 785238 w 785238"/>
              <a:gd name="connsiteY2" fmla="*/ 0 h 2829511"/>
              <a:gd name="connsiteX3" fmla="*/ 459762 w 785238"/>
              <a:gd name="connsiteY3" fmla="*/ 2381692 h 2829511"/>
              <a:gd name="connsiteX4" fmla="*/ 0 w 785238"/>
              <a:gd name="connsiteY4" fmla="*/ 2829511 h 2829511"/>
              <a:gd name="connsiteX0" fmla="*/ 2827153 w 3612391"/>
              <a:gd name="connsiteY0" fmla="*/ 3312961 h 3312961"/>
              <a:gd name="connsiteX1" fmla="*/ 0 w 3612391"/>
              <a:gd name="connsiteY1" fmla="*/ 0 h 3312961"/>
              <a:gd name="connsiteX2" fmla="*/ 3612391 w 3612391"/>
              <a:gd name="connsiteY2" fmla="*/ 483450 h 3312961"/>
              <a:gd name="connsiteX3" fmla="*/ 3286915 w 3612391"/>
              <a:gd name="connsiteY3" fmla="*/ 2865142 h 3312961"/>
              <a:gd name="connsiteX4" fmla="*/ 2827153 w 3612391"/>
              <a:gd name="connsiteY4" fmla="*/ 3312961 h 3312961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475967 w 3612391"/>
              <a:gd name="connsiteY1" fmla="*/ 576932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277348 w 3789548"/>
              <a:gd name="connsiteY0" fmla="*/ 2731412 h 2865142"/>
              <a:gd name="connsiteX1" fmla="*/ 2409488 w 3789548"/>
              <a:gd name="connsiteY1" fmla="*/ 1561204 h 2865142"/>
              <a:gd name="connsiteX2" fmla="*/ 177157 w 3789548"/>
              <a:gd name="connsiteY2" fmla="*/ 0 h 2865142"/>
              <a:gd name="connsiteX3" fmla="*/ 3789548 w 3789548"/>
              <a:gd name="connsiteY3" fmla="*/ 483450 h 2865142"/>
              <a:gd name="connsiteX4" fmla="*/ 3464072 w 3789548"/>
              <a:gd name="connsiteY4" fmla="*/ 2865142 h 2865142"/>
              <a:gd name="connsiteX5" fmla="*/ 2277348 w 3789548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760917 w 3612391"/>
              <a:gd name="connsiteY2" fmla="*/ 527557 h 2865142"/>
              <a:gd name="connsiteX3" fmla="*/ 0 w 3612391"/>
              <a:gd name="connsiteY3" fmla="*/ 0 h 2865142"/>
              <a:gd name="connsiteX4" fmla="*/ 3612391 w 3612391"/>
              <a:gd name="connsiteY4" fmla="*/ 483450 h 2865142"/>
              <a:gd name="connsiteX5" fmla="*/ 3286915 w 3612391"/>
              <a:gd name="connsiteY5" fmla="*/ 2865142 h 2865142"/>
              <a:gd name="connsiteX6" fmla="*/ 2100191 w 3612391"/>
              <a:gd name="connsiteY6" fmla="*/ 2731412 h 2865142"/>
              <a:gd name="connsiteX0" fmla="*/ 2309180 w 3821380"/>
              <a:gd name="connsiteY0" fmla="*/ 2731412 h 2865142"/>
              <a:gd name="connsiteX1" fmla="*/ 2441320 w 3821380"/>
              <a:gd name="connsiteY1" fmla="*/ 1561204 h 2865142"/>
              <a:gd name="connsiteX2" fmla="*/ 0 w 3821380"/>
              <a:gd name="connsiteY2" fmla="*/ 1202046 h 2865142"/>
              <a:gd name="connsiteX3" fmla="*/ 208989 w 3821380"/>
              <a:gd name="connsiteY3" fmla="*/ 0 h 2865142"/>
              <a:gd name="connsiteX4" fmla="*/ 3821380 w 3821380"/>
              <a:gd name="connsiteY4" fmla="*/ 483450 h 2865142"/>
              <a:gd name="connsiteX5" fmla="*/ 3495904 w 3821380"/>
              <a:gd name="connsiteY5" fmla="*/ 2865142 h 2865142"/>
              <a:gd name="connsiteX6" fmla="*/ 2309180 w 3821380"/>
              <a:gd name="connsiteY6" fmla="*/ 2731412 h 2865142"/>
              <a:gd name="connsiteX0" fmla="*/ 2309180 w 3821380"/>
              <a:gd name="connsiteY0" fmla="*/ 2731412 h 2865142"/>
              <a:gd name="connsiteX1" fmla="*/ 2451779 w 3821380"/>
              <a:gd name="connsiteY1" fmla="*/ 1519366 h 2865142"/>
              <a:gd name="connsiteX2" fmla="*/ 0 w 3821380"/>
              <a:gd name="connsiteY2" fmla="*/ 1202046 h 2865142"/>
              <a:gd name="connsiteX3" fmla="*/ 208989 w 3821380"/>
              <a:gd name="connsiteY3" fmla="*/ 0 h 2865142"/>
              <a:gd name="connsiteX4" fmla="*/ 3821380 w 3821380"/>
              <a:gd name="connsiteY4" fmla="*/ 483450 h 2865142"/>
              <a:gd name="connsiteX5" fmla="*/ 3495904 w 3821380"/>
              <a:gd name="connsiteY5" fmla="*/ 2865142 h 2865142"/>
              <a:gd name="connsiteX6" fmla="*/ 2309180 w 3821380"/>
              <a:gd name="connsiteY6" fmla="*/ 2731412 h 2865142"/>
              <a:gd name="connsiteX0" fmla="*/ 2276270 w 3788470"/>
              <a:gd name="connsiteY0" fmla="*/ 2731412 h 2865142"/>
              <a:gd name="connsiteX1" fmla="*/ 2418869 w 3788470"/>
              <a:gd name="connsiteY1" fmla="*/ 1519366 h 2865142"/>
              <a:gd name="connsiteX2" fmla="*/ 0 w 3788470"/>
              <a:gd name="connsiteY2" fmla="*/ 1189673 h 2865142"/>
              <a:gd name="connsiteX3" fmla="*/ 176079 w 3788470"/>
              <a:gd name="connsiteY3" fmla="*/ 0 h 2865142"/>
              <a:gd name="connsiteX4" fmla="*/ 3788470 w 3788470"/>
              <a:gd name="connsiteY4" fmla="*/ 483450 h 2865142"/>
              <a:gd name="connsiteX5" fmla="*/ 3462994 w 3788470"/>
              <a:gd name="connsiteY5" fmla="*/ 2865142 h 2865142"/>
              <a:gd name="connsiteX6" fmla="*/ 2276270 w 3788470"/>
              <a:gd name="connsiteY6" fmla="*/ 2731412 h 2865142"/>
              <a:gd name="connsiteX0" fmla="*/ 2276270 w 3788470"/>
              <a:gd name="connsiteY0" fmla="*/ 2715722 h 2849452"/>
              <a:gd name="connsiteX1" fmla="*/ 2418869 w 3788470"/>
              <a:gd name="connsiteY1" fmla="*/ 1503676 h 2849452"/>
              <a:gd name="connsiteX2" fmla="*/ 0 w 3788470"/>
              <a:gd name="connsiteY2" fmla="*/ 1173983 h 2849452"/>
              <a:gd name="connsiteX3" fmla="*/ 149930 w 3788470"/>
              <a:gd name="connsiteY3" fmla="*/ 0 h 2849452"/>
              <a:gd name="connsiteX4" fmla="*/ 3788470 w 3788470"/>
              <a:gd name="connsiteY4" fmla="*/ 467760 h 2849452"/>
              <a:gd name="connsiteX5" fmla="*/ 3462994 w 3788470"/>
              <a:gd name="connsiteY5" fmla="*/ 2849452 h 2849452"/>
              <a:gd name="connsiteX6" fmla="*/ 2276270 w 3788470"/>
              <a:gd name="connsiteY6" fmla="*/ 2715722 h 2849452"/>
              <a:gd name="connsiteX0" fmla="*/ 2276270 w 3788470"/>
              <a:gd name="connsiteY0" fmla="*/ 2722929 h 2856659"/>
              <a:gd name="connsiteX1" fmla="*/ 2418869 w 3788470"/>
              <a:gd name="connsiteY1" fmla="*/ 1510883 h 2856659"/>
              <a:gd name="connsiteX2" fmla="*/ 0 w 3788470"/>
              <a:gd name="connsiteY2" fmla="*/ 1181190 h 2856659"/>
              <a:gd name="connsiteX3" fmla="*/ 167725 w 3788470"/>
              <a:gd name="connsiteY3" fmla="*/ 0 h 2856659"/>
              <a:gd name="connsiteX4" fmla="*/ 3788470 w 3788470"/>
              <a:gd name="connsiteY4" fmla="*/ 474967 h 2856659"/>
              <a:gd name="connsiteX5" fmla="*/ 3462994 w 3788470"/>
              <a:gd name="connsiteY5" fmla="*/ 2856659 h 2856659"/>
              <a:gd name="connsiteX6" fmla="*/ 2276270 w 3788470"/>
              <a:gd name="connsiteY6" fmla="*/ 2722929 h 2856659"/>
              <a:gd name="connsiteX0" fmla="*/ 2276270 w 3788470"/>
              <a:gd name="connsiteY0" fmla="*/ 2727521 h 2861251"/>
              <a:gd name="connsiteX1" fmla="*/ 2418869 w 3788470"/>
              <a:gd name="connsiteY1" fmla="*/ 1515475 h 2861251"/>
              <a:gd name="connsiteX2" fmla="*/ 0 w 3788470"/>
              <a:gd name="connsiteY2" fmla="*/ 1185782 h 2861251"/>
              <a:gd name="connsiteX3" fmla="*/ 151524 w 3788470"/>
              <a:gd name="connsiteY3" fmla="*/ 0 h 2861251"/>
              <a:gd name="connsiteX4" fmla="*/ 3788470 w 3788470"/>
              <a:gd name="connsiteY4" fmla="*/ 479559 h 2861251"/>
              <a:gd name="connsiteX5" fmla="*/ 3462994 w 3788470"/>
              <a:gd name="connsiteY5" fmla="*/ 2861251 h 2861251"/>
              <a:gd name="connsiteX6" fmla="*/ 2276270 w 3788470"/>
              <a:gd name="connsiteY6" fmla="*/ 2727521 h 2861251"/>
              <a:gd name="connsiteX0" fmla="*/ 2276270 w 3795677"/>
              <a:gd name="connsiteY0" fmla="*/ 2727521 h 2861251"/>
              <a:gd name="connsiteX1" fmla="*/ 2418869 w 3795677"/>
              <a:gd name="connsiteY1" fmla="*/ 1515475 h 2861251"/>
              <a:gd name="connsiteX2" fmla="*/ 0 w 3795677"/>
              <a:gd name="connsiteY2" fmla="*/ 1185782 h 2861251"/>
              <a:gd name="connsiteX3" fmla="*/ 151524 w 3795677"/>
              <a:gd name="connsiteY3" fmla="*/ 0 h 2861251"/>
              <a:gd name="connsiteX4" fmla="*/ 3795677 w 3795677"/>
              <a:gd name="connsiteY4" fmla="*/ 497354 h 2861251"/>
              <a:gd name="connsiteX5" fmla="*/ 3462994 w 3795677"/>
              <a:gd name="connsiteY5" fmla="*/ 2861251 h 2861251"/>
              <a:gd name="connsiteX6" fmla="*/ 2276270 w 3795677"/>
              <a:gd name="connsiteY6" fmla="*/ 2727521 h 2861251"/>
              <a:gd name="connsiteX0" fmla="*/ 2276270 w 3795677"/>
              <a:gd name="connsiteY0" fmla="*/ 2727521 h 2885040"/>
              <a:gd name="connsiteX1" fmla="*/ 2418869 w 3795677"/>
              <a:gd name="connsiteY1" fmla="*/ 1515475 h 2885040"/>
              <a:gd name="connsiteX2" fmla="*/ 0 w 3795677"/>
              <a:gd name="connsiteY2" fmla="*/ 1185782 h 2885040"/>
              <a:gd name="connsiteX3" fmla="*/ 151524 w 3795677"/>
              <a:gd name="connsiteY3" fmla="*/ 0 h 2885040"/>
              <a:gd name="connsiteX4" fmla="*/ 3795677 w 3795677"/>
              <a:gd name="connsiteY4" fmla="*/ 497354 h 2885040"/>
              <a:gd name="connsiteX5" fmla="*/ 3479003 w 3795677"/>
              <a:gd name="connsiteY5" fmla="*/ 2885040 h 2885040"/>
              <a:gd name="connsiteX6" fmla="*/ 2276270 w 3795677"/>
              <a:gd name="connsiteY6" fmla="*/ 2727521 h 2885040"/>
              <a:gd name="connsiteX0" fmla="*/ 2276270 w 3795677"/>
              <a:gd name="connsiteY0" fmla="*/ 2727521 h 2884402"/>
              <a:gd name="connsiteX1" fmla="*/ 2418869 w 3795677"/>
              <a:gd name="connsiteY1" fmla="*/ 1515475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76270 w 3795677"/>
              <a:gd name="connsiteY6" fmla="*/ 2727521 h 2884402"/>
              <a:gd name="connsiteX0" fmla="*/ 2254585 w 3795677"/>
              <a:gd name="connsiteY0" fmla="*/ 2710174 h 2884402"/>
              <a:gd name="connsiteX1" fmla="*/ 2418869 w 3795677"/>
              <a:gd name="connsiteY1" fmla="*/ 1515475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254585 w 3795677"/>
              <a:gd name="connsiteY0" fmla="*/ 2710174 h 2884402"/>
              <a:gd name="connsiteX1" fmla="*/ 2416956 w 3795677"/>
              <a:gd name="connsiteY1" fmla="*/ 1529633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254585 w 3795677"/>
              <a:gd name="connsiteY0" fmla="*/ 2710174 h 2884402"/>
              <a:gd name="connsiteX1" fmla="*/ 2418232 w 3795677"/>
              <a:gd name="connsiteY1" fmla="*/ 1520194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425235 w 3966327"/>
              <a:gd name="connsiteY0" fmla="*/ 2710174 h 2884402"/>
              <a:gd name="connsiteX1" fmla="*/ 2588882 w 3966327"/>
              <a:gd name="connsiteY1" fmla="*/ 1520194 h 2884402"/>
              <a:gd name="connsiteX2" fmla="*/ 0 w 3966327"/>
              <a:gd name="connsiteY2" fmla="*/ 2395406 h 2884402"/>
              <a:gd name="connsiteX3" fmla="*/ 322174 w 3966327"/>
              <a:gd name="connsiteY3" fmla="*/ 0 h 2884402"/>
              <a:gd name="connsiteX4" fmla="*/ 3966327 w 3966327"/>
              <a:gd name="connsiteY4" fmla="*/ 497354 h 2884402"/>
              <a:gd name="connsiteX5" fmla="*/ 3644933 w 3966327"/>
              <a:gd name="connsiteY5" fmla="*/ 2884402 h 2884402"/>
              <a:gd name="connsiteX6" fmla="*/ 2425235 w 3966327"/>
              <a:gd name="connsiteY6" fmla="*/ 2710174 h 2884402"/>
              <a:gd name="connsiteX0" fmla="*/ 2425235 w 3966327"/>
              <a:gd name="connsiteY0" fmla="*/ 2710174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5" fmla="*/ 2425235 w 3966327"/>
              <a:gd name="connsiteY5" fmla="*/ 2710174 h 2884402"/>
              <a:gd name="connsiteX0" fmla="*/ 2425682 w 3966327"/>
              <a:gd name="connsiteY0" fmla="*/ 2724652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5" fmla="*/ 2425682 w 3966327"/>
              <a:gd name="connsiteY5" fmla="*/ 2724652 h 2884402"/>
              <a:gd name="connsiteX0" fmla="*/ 3644933 w 3966327"/>
              <a:gd name="connsiteY0" fmla="*/ 2884402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0" fmla="*/ 3644933 w 3966327"/>
              <a:gd name="connsiteY0" fmla="*/ 2387048 h 2387048"/>
              <a:gd name="connsiteX1" fmla="*/ 0 w 3966327"/>
              <a:gd name="connsiteY1" fmla="*/ 1898052 h 2387048"/>
              <a:gd name="connsiteX2" fmla="*/ 598727 w 3966327"/>
              <a:gd name="connsiteY2" fmla="*/ 87872 h 2387048"/>
              <a:gd name="connsiteX3" fmla="*/ 3966327 w 3966327"/>
              <a:gd name="connsiteY3" fmla="*/ 0 h 2387048"/>
              <a:gd name="connsiteX4" fmla="*/ 3644933 w 3966327"/>
              <a:gd name="connsiteY4" fmla="*/ 2387048 h 2387048"/>
              <a:gd name="connsiteX0" fmla="*/ 3644933 w 3966327"/>
              <a:gd name="connsiteY0" fmla="*/ 2387048 h 2387048"/>
              <a:gd name="connsiteX1" fmla="*/ 0 w 3966327"/>
              <a:gd name="connsiteY1" fmla="*/ 1898052 h 2387048"/>
              <a:gd name="connsiteX2" fmla="*/ 482673 w 3966327"/>
              <a:gd name="connsiteY2" fmla="*/ 1391378 h 2387048"/>
              <a:gd name="connsiteX3" fmla="*/ 3966327 w 3966327"/>
              <a:gd name="connsiteY3" fmla="*/ 0 h 2387048"/>
              <a:gd name="connsiteX4" fmla="*/ 3644933 w 3966327"/>
              <a:gd name="connsiteY4" fmla="*/ 2387048 h 2387048"/>
              <a:gd name="connsiteX0" fmla="*/ 3664386 w 3985780"/>
              <a:gd name="connsiteY0" fmla="*/ 2387048 h 2387048"/>
              <a:gd name="connsiteX1" fmla="*/ 0 w 3985780"/>
              <a:gd name="connsiteY1" fmla="*/ 1864186 h 2387048"/>
              <a:gd name="connsiteX2" fmla="*/ 502126 w 3985780"/>
              <a:gd name="connsiteY2" fmla="*/ 1391378 h 2387048"/>
              <a:gd name="connsiteX3" fmla="*/ 3985780 w 3985780"/>
              <a:gd name="connsiteY3" fmla="*/ 0 h 2387048"/>
              <a:gd name="connsiteX4" fmla="*/ 3664386 w 3985780"/>
              <a:gd name="connsiteY4" fmla="*/ 2387048 h 2387048"/>
              <a:gd name="connsiteX0" fmla="*/ 3664386 w 3985780"/>
              <a:gd name="connsiteY0" fmla="*/ 2387048 h 2387048"/>
              <a:gd name="connsiteX1" fmla="*/ 0 w 3985780"/>
              <a:gd name="connsiteY1" fmla="*/ 1864186 h 2387048"/>
              <a:gd name="connsiteX2" fmla="*/ 812468 w 3985780"/>
              <a:gd name="connsiteY2" fmla="*/ 1104114 h 2387048"/>
              <a:gd name="connsiteX3" fmla="*/ 3985780 w 3985780"/>
              <a:gd name="connsiteY3" fmla="*/ 0 h 2387048"/>
              <a:gd name="connsiteX4" fmla="*/ 3664386 w 3985780"/>
              <a:gd name="connsiteY4" fmla="*/ 2387048 h 2387048"/>
              <a:gd name="connsiteX0" fmla="*/ 2615096 w 3985780"/>
              <a:gd name="connsiteY0" fmla="*/ 1954520 h 1954520"/>
              <a:gd name="connsiteX1" fmla="*/ 0 w 3985780"/>
              <a:gd name="connsiteY1" fmla="*/ 1864186 h 1954520"/>
              <a:gd name="connsiteX2" fmla="*/ 812468 w 3985780"/>
              <a:gd name="connsiteY2" fmla="*/ 1104114 h 1954520"/>
              <a:gd name="connsiteX3" fmla="*/ 3985780 w 3985780"/>
              <a:gd name="connsiteY3" fmla="*/ 0 h 1954520"/>
              <a:gd name="connsiteX4" fmla="*/ 2615096 w 3985780"/>
              <a:gd name="connsiteY4" fmla="*/ 1954520 h 1954520"/>
              <a:gd name="connsiteX0" fmla="*/ 1975274 w 3985780"/>
              <a:gd name="connsiteY0" fmla="*/ 2137192 h 2137192"/>
              <a:gd name="connsiteX1" fmla="*/ 0 w 3985780"/>
              <a:gd name="connsiteY1" fmla="*/ 1864186 h 2137192"/>
              <a:gd name="connsiteX2" fmla="*/ 812468 w 3985780"/>
              <a:gd name="connsiteY2" fmla="*/ 1104114 h 2137192"/>
              <a:gd name="connsiteX3" fmla="*/ 3985780 w 3985780"/>
              <a:gd name="connsiteY3" fmla="*/ 0 h 2137192"/>
              <a:gd name="connsiteX4" fmla="*/ 1975274 w 3985780"/>
              <a:gd name="connsiteY4" fmla="*/ 2137192 h 2137192"/>
              <a:gd name="connsiteX0" fmla="*/ 1975274 w 2802449"/>
              <a:gd name="connsiteY0" fmla="*/ 1328717 h 1328717"/>
              <a:gd name="connsiteX1" fmla="*/ 0 w 2802449"/>
              <a:gd name="connsiteY1" fmla="*/ 1055711 h 1328717"/>
              <a:gd name="connsiteX2" fmla="*/ 812468 w 2802449"/>
              <a:gd name="connsiteY2" fmla="*/ 295639 h 1328717"/>
              <a:gd name="connsiteX3" fmla="*/ 2802449 w 2802449"/>
              <a:gd name="connsiteY3" fmla="*/ 0 h 1328717"/>
              <a:gd name="connsiteX4" fmla="*/ 1975274 w 2802449"/>
              <a:gd name="connsiteY4" fmla="*/ 1328717 h 1328717"/>
              <a:gd name="connsiteX0" fmla="*/ 1975274 w 2775161"/>
              <a:gd name="connsiteY0" fmla="*/ 1033078 h 1033078"/>
              <a:gd name="connsiteX1" fmla="*/ 0 w 2775161"/>
              <a:gd name="connsiteY1" fmla="*/ 760072 h 1033078"/>
              <a:gd name="connsiteX2" fmla="*/ 812468 w 2775161"/>
              <a:gd name="connsiteY2" fmla="*/ 0 h 1033078"/>
              <a:gd name="connsiteX3" fmla="*/ 2775161 w 2775161"/>
              <a:gd name="connsiteY3" fmla="*/ 279770 h 1033078"/>
              <a:gd name="connsiteX4" fmla="*/ 1975274 w 2775161"/>
              <a:gd name="connsiteY4" fmla="*/ 1033078 h 1033078"/>
              <a:gd name="connsiteX0" fmla="*/ 1975274 w 2775161"/>
              <a:gd name="connsiteY0" fmla="*/ 1028040 h 1028040"/>
              <a:gd name="connsiteX1" fmla="*/ 0 w 2775161"/>
              <a:gd name="connsiteY1" fmla="*/ 755034 h 1028040"/>
              <a:gd name="connsiteX2" fmla="*/ 814190 w 2775161"/>
              <a:gd name="connsiteY2" fmla="*/ 0 h 1028040"/>
              <a:gd name="connsiteX3" fmla="*/ 2775161 w 2775161"/>
              <a:gd name="connsiteY3" fmla="*/ 274732 h 1028040"/>
              <a:gd name="connsiteX4" fmla="*/ 1975274 w 2775161"/>
              <a:gd name="connsiteY4" fmla="*/ 1028040 h 1028040"/>
              <a:gd name="connsiteX0" fmla="*/ 1982035 w 2781922"/>
              <a:gd name="connsiteY0" fmla="*/ 1028040 h 1028040"/>
              <a:gd name="connsiteX1" fmla="*/ 0 w 2781922"/>
              <a:gd name="connsiteY1" fmla="*/ 751717 h 1028040"/>
              <a:gd name="connsiteX2" fmla="*/ 820951 w 2781922"/>
              <a:gd name="connsiteY2" fmla="*/ 0 h 1028040"/>
              <a:gd name="connsiteX3" fmla="*/ 2781922 w 2781922"/>
              <a:gd name="connsiteY3" fmla="*/ 274732 h 1028040"/>
              <a:gd name="connsiteX4" fmla="*/ 1982035 w 2781922"/>
              <a:gd name="connsiteY4" fmla="*/ 1028040 h 1028040"/>
              <a:gd name="connsiteX0" fmla="*/ 1982035 w 2781922"/>
              <a:gd name="connsiteY0" fmla="*/ 1123312 h 1123312"/>
              <a:gd name="connsiteX1" fmla="*/ 0 w 2781922"/>
              <a:gd name="connsiteY1" fmla="*/ 846989 h 1123312"/>
              <a:gd name="connsiteX2" fmla="*/ 62497 w 2781922"/>
              <a:gd name="connsiteY2" fmla="*/ 0 h 1123312"/>
              <a:gd name="connsiteX3" fmla="*/ 2781922 w 2781922"/>
              <a:gd name="connsiteY3" fmla="*/ 370004 h 1123312"/>
              <a:gd name="connsiteX4" fmla="*/ 1982035 w 2781922"/>
              <a:gd name="connsiteY4" fmla="*/ 1123312 h 1123312"/>
              <a:gd name="connsiteX0" fmla="*/ 2831371 w 3631258"/>
              <a:gd name="connsiteY0" fmla="*/ 1123312 h 1123312"/>
              <a:gd name="connsiteX1" fmla="*/ 0 w 3631258"/>
              <a:gd name="connsiteY1" fmla="*/ 890820 h 1123312"/>
              <a:gd name="connsiteX2" fmla="*/ 911833 w 3631258"/>
              <a:gd name="connsiteY2" fmla="*/ 0 h 1123312"/>
              <a:gd name="connsiteX3" fmla="*/ 3631258 w 3631258"/>
              <a:gd name="connsiteY3" fmla="*/ 370004 h 1123312"/>
              <a:gd name="connsiteX4" fmla="*/ 2831371 w 3631258"/>
              <a:gd name="connsiteY4" fmla="*/ 1123312 h 1123312"/>
              <a:gd name="connsiteX0" fmla="*/ 2688574 w 3631258"/>
              <a:gd name="connsiteY0" fmla="*/ 1255400 h 1255400"/>
              <a:gd name="connsiteX1" fmla="*/ 0 w 3631258"/>
              <a:gd name="connsiteY1" fmla="*/ 890820 h 1255400"/>
              <a:gd name="connsiteX2" fmla="*/ 911833 w 3631258"/>
              <a:gd name="connsiteY2" fmla="*/ 0 h 1255400"/>
              <a:gd name="connsiteX3" fmla="*/ 3631258 w 3631258"/>
              <a:gd name="connsiteY3" fmla="*/ 370004 h 1255400"/>
              <a:gd name="connsiteX4" fmla="*/ 2688574 w 3631258"/>
              <a:gd name="connsiteY4" fmla="*/ 1255400 h 1255400"/>
              <a:gd name="connsiteX0" fmla="*/ 3841752 w 4784436"/>
              <a:gd name="connsiteY0" fmla="*/ 1256143 h 1256143"/>
              <a:gd name="connsiteX1" fmla="*/ 1153178 w 4784436"/>
              <a:gd name="connsiteY1" fmla="*/ 891563 h 1256143"/>
              <a:gd name="connsiteX2" fmla="*/ 0 w 4784436"/>
              <a:gd name="connsiteY2" fmla="*/ 0 h 1256143"/>
              <a:gd name="connsiteX3" fmla="*/ 4784436 w 4784436"/>
              <a:gd name="connsiteY3" fmla="*/ 370747 h 1256143"/>
              <a:gd name="connsiteX4" fmla="*/ 3841752 w 4784436"/>
              <a:gd name="connsiteY4" fmla="*/ 1256143 h 1256143"/>
              <a:gd name="connsiteX0" fmla="*/ 3841752 w 3841752"/>
              <a:gd name="connsiteY0" fmla="*/ 1256143 h 1256143"/>
              <a:gd name="connsiteX1" fmla="*/ 1153178 w 3841752"/>
              <a:gd name="connsiteY1" fmla="*/ 891563 h 1256143"/>
              <a:gd name="connsiteX2" fmla="*/ 0 w 3841752"/>
              <a:gd name="connsiteY2" fmla="*/ 0 h 1256143"/>
              <a:gd name="connsiteX3" fmla="*/ 2838380 w 3841752"/>
              <a:gd name="connsiteY3" fmla="*/ 356785 h 1256143"/>
              <a:gd name="connsiteX4" fmla="*/ 3841752 w 3841752"/>
              <a:gd name="connsiteY4" fmla="*/ 1256143 h 1256143"/>
              <a:gd name="connsiteX0" fmla="*/ 3841752 w 3841752"/>
              <a:gd name="connsiteY0" fmla="*/ 1256143 h 1256143"/>
              <a:gd name="connsiteX1" fmla="*/ 1131558 w 3841752"/>
              <a:gd name="connsiteY1" fmla="*/ 927088 h 1256143"/>
              <a:gd name="connsiteX2" fmla="*/ 0 w 3841752"/>
              <a:gd name="connsiteY2" fmla="*/ 0 h 1256143"/>
              <a:gd name="connsiteX3" fmla="*/ 2838380 w 3841752"/>
              <a:gd name="connsiteY3" fmla="*/ 356785 h 1256143"/>
              <a:gd name="connsiteX4" fmla="*/ 3841752 w 3841752"/>
              <a:gd name="connsiteY4" fmla="*/ 1256143 h 1256143"/>
              <a:gd name="connsiteX0" fmla="*/ 3841752 w 3841752"/>
              <a:gd name="connsiteY0" fmla="*/ 1256143 h 1256143"/>
              <a:gd name="connsiteX1" fmla="*/ 1131558 w 3841752"/>
              <a:gd name="connsiteY1" fmla="*/ 927088 h 1256143"/>
              <a:gd name="connsiteX2" fmla="*/ 0 w 3841752"/>
              <a:gd name="connsiteY2" fmla="*/ 0 h 1256143"/>
              <a:gd name="connsiteX3" fmla="*/ 2822626 w 3841752"/>
              <a:gd name="connsiteY3" fmla="*/ 366670 h 1256143"/>
              <a:gd name="connsiteX4" fmla="*/ 3841752 w 3841752"/>
              <a:gd name="connsiteY4" fmla="*/ 1256143 h 1256143"/>
              <a:gd name="connsiteX0" fmla="*/ 3958594 w 3958594"/>
              <a:gd name="connsiteY0" fmla="*/ 1298362 h 1298362"/>
              <a:gd name="connsiteX1" fmla="*/ 1131558 w 3958594"/>
              <a:gd name="connsiteY1" fmla="*/ 927088 h 1298362"/>
              <a:gd name="connsiteX2" fmla="*/ 0 w 3958594"/>
              <a:gd name="connsiteY2" fmla="*/ 0 h 1298362"/>
              <a:gd name="connsiteX3" fmla="*/ 2822626 w 3958594"/>
              <a:gd name="connsiteY3" fmla="*/ 366670 h 1298362"/>
              <a:gd name="connsiteX4" fmla="*/ 3958594 w 3958594"/>
              <a:gd name="connsiteY4" fmla="*/ 1298362 h 1298362"/>
              <a:gd name="connsiteX0" fmla="*/ 3398616 w 3398616"/>
              <a:gd name="connsiteY0" fmla="*/ 1085735 h 1085735"/>
              <a:gd name="connsiteX1" fmla="*/ 1131558 w 3398616"/>
              <a:gd name="connsiteY1" fmla="*/ 927088 h 1085735"/>
              <a:gd name="connsiteX2" fmla="*/ 0 w 3398616"/>
              <a:gd name="connsiteY2" fmla="*/ 0 h 1085735"/>
              <a:gd name="connsiteX3" fmla="*/ 2822626 w 3398616"/>
              <a:gd name="connsiteY3" fmla="*/ 366670 h 1085735"/>
              <a:gd name="connsiteX4" fmla="*/ 3398616 w 3398616"/>
              <a:gd name="connsiteY4" fmla="*/ 1085735 h 1085735"/>
              <a:gd name="connsiteX0" fmla="*/ 2676582 w 2822626"/>
              <a:gd name="connsiteY0" fmla="*/ 1129945 h 1129945"/>
              <a:gd name="connsiteX1" fmla="*/ 1131558 w 2822626"/>
              <a:gd name="connsiteY1" fmla="*/ 927088 h 1129945"/>
              <a:gd name="connsiteX2" fmla="*/ 0 w 2822626"/>
              <a:gd name="connsiteY2" fmla="*/ 0 h 1129945"/>
              <a:gd name="connsiteX3" fmla="*/ 2822626 w 2822626"/>
              <a:gd name="connsiteY3" fmla="*/ 366670 h 1129945"/>
              <a:gd name="connsiteX4" fmla="*/ 2676582 w 2822626"/>
              <a:gd name="connsiteY4" fmla="*/ 1129945 h 1129945"/>
              <a:gd name="connsiteX0" fmla="*/ 2676582 w 2822626"/>
              <a:gd name="connsiteY0" fmla="*/ 1129945 h 1129945"/>
              <a:gd name="connsiteX1" fmla="*/ 578599 w 2822626"/>
              <a:gd name="connsiteY1" fmla="*/ 840359 h 1129945"/>
              <a:gd name="connsiteX2" fmla="*/ 0 w 2822626"/>
              <a:gd name="connsiteY2" fmla="*/ 0 h 1129945"/>
              <a:gd name="connsiteX3" fmla="*/ 2822626 w 2822626"/>
              <a:gd name="connsiteY3" fmla="*/ 366670 h 1129945"/>
              <a:gd name="connsiteX4" fmla="*/ 2676582 w 2822626"/>
              <a:gd name="connsiteY4" fmla="*/ 1129945 h 1129945"/>
              <a:gd name="connsiteX0" fmla="*/ 2844957 w 2991001"/>
              <a:gd name="connsiteY0" fmla="*/ 1129945 h 1129945"/>
              <a:gd name="connsiteX1" fmla="*/ 0 w 2991001"/>
              <a:gd name="connsiteY1" fmla="*/ 749041 h 1129945"/>
              <a:gd name="connsiteX2" fmla="*/ 168375 w 2991001"/>
              <a:gd name="connsiteY2" fmla="*/ 0 h 1129945"/>
              <a:gd name="connsiteX3" fmla="*/ 2991001 w 2991001"/>
              <a:gd name="connsiteY3" fmla="*/ 366670 h 1129945"/>
              <a:gd name="connsiteX4" fmla="*/ 2844957 w 2991001"/>
              <a:gd name="connsiteY4" fmla="*/ 1129945 h 1129945"/>
              <a:gd name="connsiteX0" fmla="*/ 2844957 w 2991001"/>
              <a:gd name="connsiteY0" fmla="*/ 2183948 h 2183948"/>
              <a:gd name="connsiteX1" fmla="*/ 0 w 2991001"/>
              <a:gd name="connsiteY1" fmla="*/ 1803044 h 2183948"/>
              <a:gd name="connsiteX2" fmla="*/ 245911 w 2991001"/>
              <a:gd name="connsiteY2" fmla="*/ 0 h 2183948"/>
              <a:gd name="connsiteX3" fmla="*/ 2991001 w 2991001"/>
              <a:gd name="connsiteY3" fmla="*/ 1420673 h 2183948"/>
              <a:gd name="connsiteX4" fmla="*/ 2844957 w 2991001"/>
              <a:gd name="connsiteY4" fmla="*/ 2183948 h 2183948"/>
              <a:gd name="connsiteX0" fmla="*/ 2844957 w 2991001"/>
              <a:gd name="connsiteY0" fmla="*/ 3106951 h 3106951"/>
              <a:gd name="connsiteX1" fmla="*/ 0 w 2991001"/>
              <a:gd name="connsiteY1" fmla="*/ 2726047 h 3106951"/>
              <a:gd name="connsiteX2" fmla="*/ 368222 w 2991001"/>
              <a:gd name="connsiteY2" fmla="*/ 0 h 3106951"/>
              <a:gd name="connsiteX3" fmla="*/ 2991001 w 2991001"/>
              <a:gd name="connsiteY3" fmla="*/ 2343676 h 3106951"/>
              <a:gd name="connsiteX4" fmla="*/ 2844957 w 2991001"/>
              <a:gd name="connsiteY4" fmla="*/ 3106951 h 3106951"/>
              <a:gd name="connsiteX0" fmla="*/ 2844957 w 3045710"/>
              <a:gd name="connsiteY0" fmla="*/ 3106951 h 3106951"/>
              <a:gd name="connsiteX1" fmla="*/ 0 w 3045710"/>
              <a:gd name="connsiteY1" fmla="*/ 2726047 h 3106951"/>
              <a:gd name="connsiteX2" fmla="*/ 368222 w 3045710"/>
              <a:gd name="connsiteY2" fmla="*/ 0 h 3106951"/>
              <a:gd name="connsiteX3" fmla="*/ 3045710 w 3045710"/>
              <a:gd name="connsiteY3" fmla="*/ 1565321 h 3106951"/>
              <a:gd name="connsiteX4" fmla="*/ 2844957 w 3045710"/>
              <a:gd name="connsiteY4" fmla="*/ 3106951 h 3106951"/>
              <a:gd name="connsiteX0" fmla="*/ 2844957 w 3203095"/>
              <a:gd name="connsiteY0" fmla="*/ 3106951 h 3106951"/>
              <a:gd name="connsiteX1" fmla="*/ 0 w 3203095"/>
              <a:gd name="connsiteY1" fmla="*/ 2726047 h 3106951"/>
              <a:gd name="connsiteX2" fmla="*/ 368222 w 3203095"/>
              <a:gd name="connsiteY2" fmla="*/ 0 h 3106951"/>
              <a:gd name="connsiteX3" fmla="*/ 3203095 w 3203095"/>
              <a:gd name="connsiteY3" fmla="*/ 382740 h 3106951"/>
              <a:gd name="connsiteX4" fmla="*/ 2844957 w 3203095"/>
              <a:gd name="connsiteY4" fmla="*/ 3106951 h 3106951"/>
              <a:gd name="connsiteX0" fmla="*/ 2837686 w 3195824"/>
              <a:gd name="connsiteY0" fmla="*/ 3106951 h 3106951"/>
              <a:gd name="connsiteX1" fmla="*/ 0 w 3195824"/>
              <a:gd name="connsiteY1" fmla="*/ 2707807 h 3106951"/>
              <a:gd name="connsiteX2" fmla="*/ 360951 w 3195824"/>
              <a:gd name="connsiteY2" fmla="*/ 0 h 3106951"/>
              <a:gd name="connsiteX3" fmla="*/ 3195824 w 3195824"/>
              <a:gd name="connsiteY3" fmla="*/ 382740 h 3106951"/>
              <a:gd name="connsiteX4" fmla="*/ 2837686 w 3195824"/>
              <a:gd name="connsiteY4" fmla="*/ 3106951 h 3106951"/>
              <a:gd name="connsiteX0" fmla="*/ 2837558 w 3195696"/>
              <a:gd name="connsiteY0" fmla="*/ 3106951 h 3106951"/>
              <a:gd name="connsiteX1" fmla="*/ 0 w 3195696"/>
              <a:gd name="connsiteY1" fmla="*/ 2724644 h 3106951"/>
              <a:gd name="connsiteX2" fmla="*/ 360823 w 3195696"/>
              <a:gd name="connsiteY2" fmla="*/ 0 h 3106951"/>
              <a:gd name="connsiteX3" fmla="*/ 3195696 w 3195696"/>
              <a:gd name="connsiteY3" fmla="*/ 382740 h 3106951"/>
              <a:gd name="connsiteX4" fmla="*/ 2837558 w 3195696"/>
              <a:gd name="connsiteY4" fmla="*/ 3106951 h 3106951"/>
              <a:gd name="connsiteX0" fmla="*/ 2846997 w 3205135"/>
              <a:gd name="connsiteY0" fmla="*/ 3106951 h 3106951"/>
              <a:gd name="connsiteX1" fmla="*/ 0 w 3205135"/>
              <a:gd name="connsiteY1" fmla="*/ 2723368 h 3106951"/>
              <a:gd name="connsiteX2" fmla="*/ 370262 w 3205135"/>
              <a:gd name="connsiteY2" fmla="*/ 0 h 3106951"/>
              <a:gd name="connsiteX3" fmla="*/ 3205135 w 3205135"/>
              <a:gd name="connsiteY3" fmla="*/ 382740 h 3106951"/>
              <a:gd name="connsiteX4" fmla="*/ 2846997 w 3205135"/>
              <a:gd name="connsiteY4" fmla="*/ 3106951 h 3106951"/>
              <a:gd name="connsiteX0" fmla="*/ 2845403 w 3203541"/>
              <a:gd name="connsiteY0" fmla="*/ 3106951 h 3106951"/>
              <a:gd name="connsiteX1" fmla="*/ 0 w 3203541"/>
              <a:gd name="connsiteY1" fmla="*/ 2711569 h 3106951"/>
              <a:gd name="connsiteX2" fmla="*/ 368668 w 3203541"/>
              <a:gd name="connsiteY2" fmla="*/ 0 h 3106951"/>
              <a:gd name="connsiteX3" fmla="*/ 3203541 w 3203541"/>
              <a:gd name="connsiteY3" fmla="*/ 382740 h 3106951"/>
              <a:gd name="connsiteX4" fmla="*/ 2845403 w 3203541"/>
              <a:gd name="connsiteY4" fmla="*/ 3106951 h 3106951"/>
              <a:gd name="connsiteX0" fmla="*/ 2855480 w 3203541"/>
              <a:gd name="connsiteY0" fmla="*/ 3103506 h 3103506"/>
              <a:gd name="connsiteX1" fmla="*/ 0 w 3203541"/>
              <a:gd name="connsiteY1" fmla="*/ 2711569 h 3103506"/>
              <a:gd name="connsiteX2" fmla="*/ 368668 w 3203541"/>
              <a:gd name="connsiteY2" fmla="*/ 0 h 3103506"/>
              <a:gd name="connsiteX3" fmla="*/ 3203541 w 3203541"/>
              <a:gd name="connsiteY3" fmla="*/ 382740 h 3103506"/>
              <a:gd name="connsiteX4" fmla="*/ 2855480 w 3203541"/>
              <a:gd name="connsiteY4" fmla="*/ 3103506 h 3103506"/>
              <a:gd name="connsiteX0" fmla="*/ 2855480 w 3203541"/>
              <a:gd name="connsiteY0" fmla="*/ 7952582 h 7952582"/>
              <a:gd name="connsiteX1" fmla="*/ 0 w 3203541"/>
              <a:gd name="connsiteY1" fmla="*/ 7560645 h 7952582"/>
              <a:gd name="connsiteX2" fmla="*/ 114077 w 3203541"/>
              <a:gd name="connsiteY2" fmla="*/ -4 h 7952582"/>
              <a:gd name="connsiteX3" fmla="*/ 3203541 w 3203541"/>
              <a:gd name="connsiteY3" fmla="*/ 5231816 h 7952582"/>
              <a:gd name="connsiteX4" fmla="*/ 2855480 w 3203541"/>
              <a:gd name="connsiteY4" fmla="*/ 7952582 h 7952582"/>
              <a:gd name="connsiteX0" fmla="*/ 2855480 w 3203541"/>
              <a:gd name="connsiteY0" fmla="*/ 10313410 h 10313410"/>
              <a:gd name="connsiteX1" fmla="*/ 0 w 3203541"/>
              <a:gd name="connsiteY1" fmla="*/ 9921473 h 10313410"/>
              <a:gd name="connsiteX2" fmla="*/ 149368 w 3203541"/>
              <a:gd name="connsiteY2" fmla="*/ -2 h 10313410"/>
              <a:gd name="connsiteX3" fmla="*/ 3203541 w 3203541"/>
              <a:gd name="connsiteY3" fmla="*/ 7592644 h 10313410"/>
              <a:gd name="connsiteX4" fmla="*/ 2855480 w 3203541"/>
              <a:gd name="connsiteY4" fmla="*/ 10313410 h 10313410"/>
              <a:gd name="connsiteX0" fmla="*/ 3067406 w 3203541"/>
              <a:gd name="connsiteY0" fmla="*/ 13417887 h 13417888"/>
              <a:gd name="connsiteX1" fmla="*/ 0 w 3203541"/>
              <a:gd name="connsiteY1" fmla="*/ 9921473 h 13417888"/>
              <a:gd name="connsiteX2" fmla="*/ 149368 w 3203541"/>
              <a:gd name="connsiteY2" fmla="*/ -2 h 13417888"/>
              <a:gd name="connsiteX3" fmla="*/ 3203541 w 3203541"/>
              <a:gd name="connsiteY3" fmla="*/ 7592644 h 13417888"/>
              <a:gd name="connsiteX4" fmla="*/ 3067406 w 3203541"/>
              <a:gd name="connsiteY4" fmla="*/ 13417887 h 13417888"/>
              <a:gd name="connsiteX0" fmla="*/ 3067406 w 3199369"/>
              <a:gd name="connsiteY0" fmla="*/ 13417887 h 13417888"/>
              <a:gd name="connsiteX1" fmla="*/ 0 w 3199369"/>
              <a:gd name="connsiteY1" fmla="*/ 9921473 h 13417888"/>
              <a:gd name="connsiteX2" fmla="*/ 149368 w 3199369"/>
              <a:gd name="connsiteY2" fmla="*/ -2 h 13417888"/>
              <a:gd name="connsiteX3" fmla="*/ 3199368 w 3199369"/>
              <a:gd name="connsiteY3" fmla="*/ 5407224 h 13417888"/>
              <a:gd name="connsiteX4" fmla="*/ 3067406 w 3199369"/>
              <a:gd name="connsiteY4" fmla="*/ 13417887 h 13417888"/>
              <a:gd name="connsiteX0" fmla="*/ 3067406 w 3230284"/>
              <a:gd name="connsiteY0" fmla="*/ 13417887 h 13417888"/>
              <a:gd name="connsiteX1" fmla="*/ 0 w 3230284"/>
              <a:gd name="connsiteY1" fmla="*/ 9921473 h 13417888"/>
              <a:gd name="connsiteX2" fmla="*/ 149368 w 3230284"/>
              <a:gd name="connsiteY2" fmla="*/ -2 h 13417888"/>
              <a:gd name="connsiteX3" fmla="*/ 3230284 w 3230284"/>
              <a:gd name="connsiteY3" fmla="*/ 3481963 h 13417888"/>
              <a:gd name="connsiteX4" fmla="*/ 3067406 w 3230284"/>
              <a:gd name="connsiteY4" fmla="*/ 13417887 h 13417888"/>
              <a:gd name="connsiteX0" fmla="*/ 3025167 w 3188045"/>
              <a:gd name="connsiteY0" fmla="*/ 13417887 h 13417888"/>
              <a:gd name="connsiteX1" fmla="*/ -1 w 3188045"/>
              <a:gd name="connsiteY1" fmla="*/ 9754945 h 13417888"/>
              <a:gd name="connsiteX2" fmla="*/ 107129 w 3188045"/>
              <a:gd name="connsiteY2" fmla="*/ -2 h 13417888"/>
              <a:gd name="connsiteX3" fmla="*/ 3188045 w 3188045"/>
              <a:gd name="connsiteY3" fmla="*/ 3481963 h 13417888"/>
              <a:gd name="connsiteX4" fmla="*/ 3025167 w 3188045"/>
              <a:gd name="connsiteY4" fmla="*/ 13417887 h 13417888"/>
              <a:gd name="connsiteX0" fmla="*/ 3025167 w 3188045"/>
              <a:gd name="connsiteY0" fmla="*/ 12782963 h 12782964"/>
              <a:gd name="connsiteX1" fmla="*/ -1 w 3188045"/>
              <a:gd name="connsiteY1" fmla="*/ 9120021 h 12782964"/>
              <a:gd name="connsiteX2" fmla="*/ 184077 w 3188045"/>
              <a:gd name="connsiteY2" fmla="*/ -5 h 12782964"/>
              <a:gd name="connsiteX3" fmla="*/ 3188045 w 3188045"/>
              <a:gd name="connsiteY3" fmla="*/ 2847039 h 12782964"/>
              <a:gd name="connsiteX4" fmla="*/ 3025167 w 3188045"/>
              <a:gd name="connsiteY4" fmla="*/ 12782963 h 12782964"/>
              <a:gd name="connsiteX0" fmla="*/ 698758 w 3188045"/>
              <a:gd name="connsiteY0" fmla="*/ 10852579 h 10852582"/>
              <a:gd name="connsiteX1" fmla="*/ -1 w 3188045"/>
              <a:gd name="connsiteY1" fmla="*/ 9120021 h 10852582"/>
              <a:gd name="connsiteX2" fmla="*/ 184077 w 3188045"/>
              <a:gd name="connsiteY2" fmla="*/ -5 h 10852582"/>
              <a:gd name="connsiteX3" fmla="*/ 3188045 w 3188045"/>
              <a:gd name="connsiteY3" fmla="*/ 2847039 h 10852582"/>
              <a:gd name="connsiteX4" fmla="*/ 698758 w 3188045"/>
              <a:gd name="connsiteY4" fmla="*/ 10852579 h 10852582"/>
              <a:gd name="connsiteX0" fmla="*/ 698758 w 861009"/>
              <a:gd name="connsiteY0" fmla="*/ 10852579 h 10852582"/>
              <a:gd name="connsiteX1" fmla="*/ -1 w 861009"/>
              <a:gd name="connsiteY1" fmla="*/ 9120021 h 10852582"/>
              <a:gd name="connsiteX2" fmla="*/ 184077 w 861009"/>
              <a:gd name="connsiteY2" fmla="*/ -5 h 10852582"/>
              <a:gd name="connsiteX3" fmla="*/ 861009 w 861009"/>
              <a:gd name="connsiteY3" fmla="*/ 4124718 h 10852582"/>
              <a:gd name="connsiteX4" fmla="*/ 698758 w 861009"/>
              <a:gd name="connsiteY4" fmla="*/ 10852579 h 10852582"/>
              <a:gd name="connsiteX0" fmla="*/ 663417 w 861009"/>
              <a:gd name="connsiteY0" fmla="*/ 13259212 h 13259213"/>
              <a:gd name="connsiteX1" fmla="*/ -1 w 861009"/>
              <a:gd name="connsiteY1" fmla="*/ 9120021 h 13259213"/>
              <a:gd name="connsiteX2" fmla="*/ 184077 w 861009"/>
              <a:gd name="connsiteY2" fmla="*/ -5 h 13259213"/>
              <a:gd name="connsiteX3" fmla="*/ 861009 w 861009"/>
              <a:gd name="connsiteY3" fmla="*/ 4124718 h 13259213"/>
              <a:gd name="connsiteX4" fmla="*/ 663417 w 861009"/>
              <a:gd name="connsiteY4" fmla="*/ 13259212 h 13259213"/>
              <a:gd name="connsiteX0" fmla="*/ 725186 w 861009"/>
              <a:gd name="connsiteY0" fmla="*/ 13531217 h 13531221"/>
              <a:gd name="connsiteX1" fmla="*/ -1 w 861009"/>
              <a:gd name="connsiteY1" fmla="*/ 9120029 h 13531221"/>
              <a:gd name="connsiteX2" fmla="*/ 184077 w 861009"/>
              <a:gd name="connsiteY2" fmla="*/ 3 h 13531221"/>
              <a:gd name="connsiteX3" fmla="*/ 861009 w 861009"/>
              <a:gd name="connsiteY3" fmla="*/ 4124726 h 13531221"/>
              <a:gd name="connsiteX4" fmla="*/ 725186 w 861009"/>
              <a:gd name="connsiteY4" fmla="*/ 13531217 h 13531221"/>
              <a:gd name="connsiteX0" fmla="*/ 2480428 w 2616251"/>
              <a:gd name="connsiteY0" fmla="*/ 13531217 h 13531213"/>
              <a:gd name="connsiteX1" fmla="*/ 1 w 2616251"/>
              <a:gd name="connsiteY1" fmla="*/ 5736352 h 13531213"/>
              <a:gd name="connsiteX2" fmla="*/ 1939319 w 2616251"/>
              <a:gd name="connsiteY2" fmla="*/ 3 h 13531213"/>
              <a:gd name="connsiteX3" fmla="*/ 2616251 w 2616251"/>
              <a:gd name="connsiteY3" fmla="*/ 4124726 h 13531213"/>
              <a:gd name="connsiteX4" fmla="*/ 2480428 w 2616251"/>
              <a:gd name="connsiteY4" fmla="*/ 13531217 h 13531213"/>
              <a:gd name="connsiteX0" fmla="*/ 2480428 w 2910906"/>
              <a:gd name="connsiteY0" fmla="*/ 13531217 h 13531221"/>
              <a:gd name="connsiteX1" fmla="*/ 1 w 2910906"/>
              <a:gd name="connsiteY1" fmla="*/ 5736352 h 13531221"/>
              <a:gd name="connsiteX2" fmla="*/ 1939319 w 2910906"/>
              <a:gd name="connsiteY2" fmla="*/ 3 h 13531221"/>
              <a:gd name="connsiteX3" fmla="*/ 2910907 w 2910906"/>
              <a:gd name="connsiteY3" fmla="*/ 4266507 h 13531221"/>
              <a:gd name="connsiteX4" fmla="*/ 2480428 w 2910906"/>
              <a:gd name="connsiteY4" fmla="*/ 13531217 h 13531221"/>
              <a:gd name="connsiteX0" fmla="*/ 2480428 w 2910906"/>
              <a:gd name="connsiteY0" fmla="*/ 17119536 h 17119532"/>
              <a:gd name="connsiteX1" fmla="*/ 1 w 2910906"/>
              <a:gd name="connsiteY1" fmla="*/ 9324671 h 17119532"/>
              <a:gd name="connsiteX2" fmla="*/ 420221 w 2910906"/>
              <a:gd name="connsiteY2" fmla="*/ 2 h 17119532"/>
              <a:gd name="connsiteX3" fmla="*/ 2910907 w 2910906"/>
              <a:gd name="connsiteY3" fmla="*/ 7854826 h 17119532"/>
              <a:gd name="connsiteX4" fmla="*/ 2480428 w 2910906"/>
              <a:gd name="connsiteY4" fmla="*/ 17119536 h 17119532"/>
              <a:gd name="connsiteX0" fmla="*/ 2043668 w 2910906"/>
              <a:gd name="connsiteY0" fmla="*/ 18680218 h 18680218"/>
              <a:gd name="connsiteX1" fmla="*/ 1 w 2910906"/>
              <a:gd name="connsiteY1" fmla="*/ 9324671 h 18680218"/>
              <a:gd name="connsiteX2" fmla="*/ 420221 w 2910906"/>
              <a:gd name="connsiteY2" fmla="*/ 2 h 18680218"/>
              <a:gd name="connsiteX3" fmla="*/ 2910907 w 2910906"/>
              <a:gd name="connsiteY3" fmla="*/ 7854826 h 18680218"/>
              <a:gd name="connsiteX4" fmla="*/ 2043668 w 2910906"/>
              <a:gd name="connsiteY4" fmla="*/ 18680218 h 18680218"/>
              <a:gd name="connsiteX0" fmla="*/ 1623447 w 2490685"/>
              <a:gd name="connsiteY0" fmla="*/ 18680218 h 18680218"/>
              <a:gd name="connsiteX1" fmla="*/ 525869 w 2490685"/>
              <a:gd name="connsiteY1" fmla="*/ 14360062 h 18680218"/>
              <a:gd name="connsiteX2" fmla="*/ 0 w 2490685"/>
              <a:gd name="connsiteY2" fmla="*/ 2 h 18680218"/>
              <a:gd name="connsiteX3" fmla="*/ 2490686 w 2490685"/>
              <a:gd name="connsiteY3" fmla="*/ 7854826 h 18680218"/>
              <a:gd name="connsiteX4" fmla="*/ 1623447 w 2490685"/>
              <a:gd name="connsiteY4" fmla="*/ 18680218 h 18680218"/>
              <a:gd name="connsiteX0" fmla="*/ 1623447 w 2254843"/>
              <a:gd name="connsiteY0" fmla="*/ 18680218 h 18680218"/>
              <a:gd name="connsiteX1" fmla="*/ 525869 w 2254843"/>
              <a:gd name="connsiteY1" fmla="*/ 14360062 h 18680218"/>
              <a:gd name="connsiteX2" fmla="*/ 0 w 2254843"/>
              <a:gd name="connsiteY2" fmla="*/ 2 h 18680218"/>
              <a:gd name="connsiteX3" fmla="*/ 2254842 w 2254843"/>
              <a:gd name="connsiteY3" fmla="*/ 4687771 h 18680218"/>
              <a:gd name="connsiteX4" fmla="*/ 1623447 w 2254843"/>
              <a:gd name="connsiteY4" fmla="*/ 18680218 h 18680218"/>
              <a:gd name="connsiteX0" fmla="*/ 1097577 w 1728973"/>
              <a:gd name="connsiteY0" fmla="*/ 18319278 h 18319278"/>
              <a:gd name="connsiteX1" fmla="*/ -1 w 1728973"/>
              <a:gd name="connsiteY1" fmla="*/ 13999122 h 18319278"/>
              <a:gd name="connsiteX2" fmla="*/ 612663 w 1728973"/>
              <a:gd name="connsiteY2" fmla="*/ 1 h 18319278"/>
              <a:gd name="connsiteX3" fmla="*/ 1728972 w 1728973"/>
              <a:gd name="connsiteY3" fmla="*/ 4326831 h 18319278"/>
              <a:gd name="connsiteX4" fmla="*/ 1097577 w 1728973"/>
              <a:gd name="connsiteY4" fmla="*/ 18319278 h 18319278"/>
              <a:gd name="connsiteX0" fmla="*/ 1331137 w 1728973"/>
              <a:gd name="connsiteY0" fmla="*/ 43301549 h 43301543"/>
              <a:gd name="connsiteX1" fmla="*/ -1 w 1728973"/>
              <a:gd name="connsiteY1" fmla="*/ 13999122 h 43301543"/>
              <a:gd name="connsiteX2" fmla="*/ 612663 w 1728973"/>
              <a:gd name="connsiteY2" fmla="*/ 1 h 43301543"/>
              <a:gd name="connsiteX3" fmla="*/ 1728972 w 1728973"/>
              <a:gd name="connsiteY3" fmla="*/ 4326831 h 43301543"/>
              <a:gd name="connsiteX4" fmla="*/ 1331137 w 1728973"/>
              <a:gd name="connsiteY4" fmla="*/ 43301549 h 43301543"/>
              <a:gd name="connsiteX0" fmla="*/ 1331137 w 1566162"/>
              <a:gd name="connsiteY0" fmla="*/ 43301549 h 43301543"/>
              <a:gd name="connsiteX1" fmla="*/ -1 w 1566162"/>
              <a:gd name="connsiteY1" fmla="*/ 13999122 h 43301543"/>
              <a:gd name="connsiteX2" fmla="*/ 612663 w 1566162"/>
              <a:gd name="connsiteY2" fmla="*/ 1 h 43301543"/>
              <a:gd name="connsiteX3" fmla="*/ 1566162 w 1566162"/>
              <a:gd name="connsiteY3" fmla="*/ 3860988 h 43301543"/>
              <a:gd name="connsiteX4" fmla="*/ 1331137 w 1566162"/>
              <a:gd name="connsiteY4" fmla="*/ 43301549 h 43301543"/>
              <a:gd name="connsiteX0" fmla="*/ 1331137 w 1566162"/>
              <a:gd name="connsiteY0" fmla="*/ 67641795 h 67641789"/>
              <a:gd name="connsiteX1" fmla="*/ -1 w 1566162"/>
              <a:gd name="connsiteY1" fmla="*/ 38339368 h 67641789"/>
              <a:gd name="connsiteX2" fmla="*/ 239920 w 1566162"/>
              <a:gd name="connsiteY2" fmla="*/ -15 h 67641789"/>
              <a:gd name="connsiteX3" fmla="*/ 1566162 w 1566162"/>
              <a:gd name="connsiteY3" fmla="*/ 28201234 h 67641789"/>
              <a:gd name="connsiteX4" fmla="*/ 1331137 w 1566162"/>
              <a:gd name="connsiteY4" fmla="*/ 67641795 h 67641789"/>
              <a:gd name="connsiteX0" fmla="*/ 1192646 w 1566162"/>
              <a:gd name="connsiteY0" fmla="*/ 67212654 h 67212638"/>
              <a:gd name="connsiteX1" fmla="*/ -1 w 1566162"/>
              <a:gd name="connsiteY1" fmla="*/ 38339368 h 67212638"/>
              <a:gd name="connsiteX2" fmla="*/ 239920 w 1566162"/>
              <a:gd name="connsiteY2" fmla="*/ -15 h 67212638"/>
              <a:gd name="connsiteX3" fmla="*/ 1566162 w 1566162"/>
              <a:gd name="connsiteY3" fmla="*/ 28201234 h 67212638"/>
              <a:gd name="connsiteX4" fmla="*/ 1192646 w 1566162"/>
              <a:gd name="connsiteY4" fmla="*/ 67212654 h 67212638"/>
              <a:gd name="connsiteX0" fmla="*/ 1192646 w 1457167"/>
              <a:gd name="connsiteY0" fmla="*/ 67212654 h 67212638"/>
              <a:gd name="connsiteX1" fmla="*/ -1 w 1457167"/>
              <a:gd name="connsiteY1" fmla="*/ 38339368 h 67212638"/>
              <a:gd name="connsiteX2" fmla="*/ 239920 w 1457167"/>
              <a:gd name="connsiteY2" fmla="*/ -15 h 67212638"/>
              <a:gd name="connsiteX3" fmla="*/ 1457166 w 1457167"/>
              <a:gd name="connsiteY3" fmla="*/ 28510257 h 67212638"/>
              <a:gd name="connsiteX4" fmla="*/ 1192646 w 1457167"/>
              <a:gd name="connsiteY4" fmla="*/ 67212654 h 67212638"/>
              <a:gd name="connsiteX0" fmla="*/ 1192646 w 1457167"/>
              <a:gd name="connsiteY0" fmla="*/ 67713886 h 67713870"/>
              <a:gd name="connsiteX1" fmla="*/ -1 w 1457167"/>
              <a:gd name="connsiteY1" fmla="*/ 38840600 h 67713870"/>
              <a:gd name="connsiteX2" fmla="*/ 203386 w 1457167"/>
              <a:gd name="connsiteY2" fmla="*/ 20 h 67713870"/>
              <a:gd name="connsiteX3" fmla="*/ 1457166 w 1457167"/>
              <a:gd name="connsiteY3" fmla="*/ 29011489 h 67713870"/>
              <a:gd name="connsiteX4" fmla="*/ 1192646 w 1457167"/>
              <a:gd name="connsiteY4" fmla="*/ 67713886 h 67713870"/>
              <a:gd name="connsiteX0" fmla="*/ 1216600 w 1481121"/>
              <a:gd name="connsiteY0" fmla="*/ 67713886 h 67713870"/>
              <a:gd name="connsiteX1" fmla="*/ -1 w 1481121"/>
              <a:gd name="connsiteY1" fmla="*/ 38119519 h 67713870"/>
              <a:gd name="connsiteX2" fmla="*/ 227340 w 1481121"/>
              <a:gd name="connsiteY2" fmla="*/ 20 h 67713870"/>
              <a:gd name="connsiteX3" fmla="*/ 1481120 w 1481121"/>
              <a:gd name="connsiteY3" fmla="*/ 29011489 h 67713870"/>
              <a:gd name="connsiteX4" fmla="*/ 1216600 w 1481121"/>
              <a:gd name="connsiteY4" fmla="*/ 67713886 h 67713870"/>
              <a:gd name="connsiteX0" fmla="*/ 2219521 w 2219522"/>
              <a:gd name="connsiteY0" fmla="*/ 55052671 h 55052685"/>
              <a:gd name="connsiteX1" fmla="*/ -1 w 2219522"/>
              <a:gd name="connsiteY1" fmla="*/ 38119519 h 55052685"/>
              <a:gd name="connsiteX2" fmla="*/ 227340 w 2219522"/>
              <a:gd name="connsiteY2" fmla="*/ 20 h 55052685"/>
              <a:gd name="connsiteX3" fmla="*/ 1481120 w 2219522"/>
              <a:gd name="connsiteY3" fmla="*/ 29011489 h 55052685"/>
              <a:gd name="connsiteX4" fmla="*/ 2219521 w 2219522"/>
              <a:gd name="connsiteY4" fmla="*/ 55052671 h 55052685"/>
              <a:gd name="connsiteX0" fmla="*/ 2219521 w 6831602"/>
              <a:gd name="connsiteY0" fmla="*/ 55052671 h 55052685"/>
              <a:gd name="connsiteX1" fmla="*/ -1 w 6831602"/>
              <a:gd name="connsiteY1" fmla="*/ 38119519 h 55052685"/>
              <a:gd name="connsiteX2" fmla="*/ 227340 w 6831602"/>
              <a:gd name="connsiteY2" fmla="*/ 20 h 55052685"/>
              <a:gd name="connsiteX3" fmla="*/ 6831601 w 6831602"/>
              <a:gd name="connsiteY3" fmla="*/ 19571283 h 55052685"/>
              <a:gd name="connsiteX4" fmla="*/ 2219521 w 6831602"/>
              <a:gd name="connsiteY4" fmla="*/ 55052671 h 55052685"/>
              <a:gd name="connsiteX0" fmla="*/ 1992180 w 6604261"/>
              <a:gd name="connsiteY0" fmla="*/ 55052671 h 55052685"/>
              <a:gd name="connsiteX1" fmla="*/ -1 w 6604261"/>
              <a:gd name="connsiteY1" fmla="*/ 20 h 55052685"/>
              <a:gd name="connsiteX2" fmla="*/ 6604260 w 6604261"/>
              <a:gd name="connsiteY2" fmla="*/ 19571283 h 55052685"/>
              <a:gd name="connsiteX3" fmla="*/ 1992180 w 6604261"/>
              <a:gd name="connsiteY3" fmla="*/ 55052671 h 55052685"/>
              <a:gd name="connsiteX0" fmla="*/ 1726722 w 6604261"/>
              <a:gd name="connsiteY0" fmla="*/ 53195292 h 53195311"/>
              <a:gd name="connsiteX1" fmla="*/ -1 w 6604261"/>
              <a:gd name="connsiteY1" fmla="*/ 20 h 53195311"/>
              <a:gd name="connsiteX2" fmla="*/ 6604260 w 6604261"/>
              <a:gd name="connsiteY2" fmla="*/ 19571283 h 53195311"/>
              <a:gd name="connsiteX3" fmla="*/ 1726722 w 6604261"/>
              <a:gd name="connsiteY3" fmla="*/ 53195292 h 53195311"/>
              <a:gd name="connsiteX0" fmla="*/ 1781821 w 6659360"/>
              <a:gd name="connsiteY0" fmla="*/ 52460482 h 52460501"/>
              <a:gd name="connsiteX1" fmla="*/ 0 w 6659360"/>
              <a:gd name="connsiteY1" fmla="*/ 13 h 52460501"/>
              <a:gd name="connsiteX2" fmla="*/ 6659359 w 6659360"/>
              <a:gd name="connsiteY2" fmla="*/ 18836473 h 52460501"/>
              <a:gd name="connsiteX3" fmla="*/ 1781821 w 6659360"/>
              <a:gd name="connsiteY3" fmla="*/ 52460482 h 52460501"/>
              <a:gd name="connsiteX0" fmla="*/ 1781821 w 6538981"/>
              <a:gd name="connsiteY0" fmla="*/ 52460482 h 52460501"/>
              <a:gd name="connsiteX1" fmla="*/ 0 w 6538981"/>
              <a:gd name="connsiteY1" fmla="*/ 13 h 52460501"/>
              <a:gd name="connsiteX2" fmla="*/ 6538982 w 6538981"/>
              <a:gd name="connsiteY2" fmla="*/ 13418684 h 52460501"/>
              <a:gd name="connsiteX3" fmla="*/ 1781821 w 6538981"/>
              <a:gd name="connsiteY3" fmla="*/ 52460482 h 52460501"/>
              <a:gd name="connsiteX0" fmla="*/ 1781821 w 6895621"/>
              <a:gd name="connsiteY0" fmla="*/ 52460482 h 52460501"/>
              <a:gd name="connsiteX1" fmla="*/ 0 w 6895621"/>
              <a:gd name="connsiteY1" fmla="*/ 13 h 52460501"/>
              <a:gd name="connsiteX2" fmla="*/ 6895621 w 6895621"/>
              <a:gd name="connsiteY2" fmla="*/ 20861951 h 52460501"/>
              <a:gd name="connsiteX3" fmla="*/ 1781821 w 6895621"/>
              <a:gd name="connsiteY3" fmla="*/ 52460482 h 52460501"/>
              <a:gd name="connsiteX0" fmla="*/ 1762959 w 6876759"/>
              <a:gd name="connsiteY0" fmla="*/ 52790097 h 52790116"/>
              <a:gd name="connsiteX1" fmla="*/ 0 w 6876759"/>
              <a:gd name="connsiteY1" fmla="*/ -12 h 52790116"/>
              <a:gd name="connsiteX2" fmla="*/ 6876759 w 6876759"/>
              <a:gd name="connsiteY2" fmla="*/ 21191566 h 52790116"/>
              <a:gd name="connsiteX3" fmla="*/ 1762959 w 6876759"/>
              <a:gd name="connsiteY3" fmla="*/ 52790097 h 52790116"/>
              <a:gd name="connsiteX0" fmla="*/ 1762959 w 6831694"/>
              <a:gd name="connsiteY0" fmla="*/ 52790097 h 52790116"/>
              <a:gd name="connsiteX1" fmla="*/ 0 w 6831694"/>
              <a:gd name="connsiteY1" fmla="*/ -12 h 52790116"/>
              <a:gd name="connsiteX2" fmla="*/ 6831693 w 6831694"/>
              <a:gd name="connsiteY2" fmla="*/ 21181288 h 52790116"/>
              <a:gd name="connsiteX3" fmla="*/ 1762959 w 6831694"/>
              <a:gd name="connsiteY3" fmla="*/ 52790097 h 52790116"/>
              <a:gd name="connsiteX0" fmla="*/ 1597961 w 6666696"/>
              <a:gd name="connsiteY0" fmla="*/ 46328611 h 46328630"/>
              <a:gd name="connsiteX1" fmla="*/ -1 w 6666696"/>
              <a:gd name="connsiteY1" fmla="*/ -3 h 46328630"/>
              <a:gd name="connsiteX2" fmla="*/ 6666695 w 6666696"/>
              <a:gd name="connsiteY2" fmla="*/ 14719802 h 46328630"/>
              <a:gd name="connsiteX3" fmla="*/ 1597961 w 6666696"/>
              <a:gd name="connsiteY3" fmla="*/ 46328611 h 46328630"/>
              <a:gd name="connsiteX0" fmla="*/ 1597961 w 5576129"/>
              <a:gd name="connsiteY0" fmla="*/ 46328611 h 46328630"/>
              <a:gd name="connsiteX1" fmla="*/ -1 w 5576129"/>
              <a:gd name="connsiteY1" fmla="*/ -3 h 46328630"/>
              <a:gd name="connsiteX2" fmla="*/ 5576130 w 5576129"/>
              <a:gd name="connsiteY2" fmla="*/ 15997439 h 46328630"/>
              <a:gd name="connsiteX3" fmla="*/ 1597961 w 5576129"/>
              <a:gd name="connsiteY3" fmla="*/ 46328611 h 46328630"/>
              <a:gd name="connsiteX0" fmla="*/ 2599452 w 5576129"/>
              <a:gd name="connsiteY0" fmla="*/ 55381932 h 55381923"/>
              <a:gd name="connsiteX1" fmla="*/ -1 w 5576129"/>
              <a:gd name="connsiteY1" fmla="*/ -3 h 55381923"/>
              <a:gd name="connsiteX2" fmla="*/ 5576130 w 5576129"/>
              <a:gd name="connsiteY2" fmla="*/ 15997439 h 55381923"/>
              <a:gd name="connsiteX3" fmla="*/ 2599452 w 5576129"/>
              <a:gd name="connsiteY3" fmla="*/ 55381932 h 55381923"/>
              <a:gd name="connsiteX0" fmla="*/ 2599452 w 5576129"/>
              <a:gd name="connsiteY0" fmla="*/ 55381932 h 55381923"/>
              <a:gd name="connsiteX1" fmla="*/ -1 w 5576129"/>
              <a:gd name="connsiteY1" fmla="*/ -3 h 55381923"/>
              <a:gd name="connsiteX2" fmla="*/ 5576130 w 5576129"/>
              <a:gd name="connsiteY2" fmla="*/ 15997439 h 55381923"/>
              <a:gd name="connsiteX3" fmla="*/ 3123071 w 5576129"/>
              <a:gd name="connsiteY3" fmla="*/ 48552171 h 55381923"/>
              <a:gd name="connsiteX4" fmla="*/ 2599452 w 5576129"/>
              <a:gd name="connsiteY4" fmla="*/ 55381932 h 55381923"/>
              <a:gd name="connsiteX0" fmla="*/ 2599452 w 7194744"/>
              <a:gd name="connsiteY0" fmla="*/ 55381932 h 61168137"/>
              <a:gd name="connsiteX1" fmla="*/ -1 w 7194744"/>
              <a:gd name="connsiteY1" fmla="*/ -3 h 61168137"/>
              <a:gd name="connsiteX2" fmla="*/ 5576130 w 7194744"/>
              <a:gd name="connsiteY2" fmla="*/ 15997439 h 61168137"/>
              <a:gd name="connsiteX3" fmla="*/ 7194745 w 7194744"/>
              <a:gd name="connsiteY3" fmla="*/ 61168114 h 61168137"/>
              <a:gd name="connsiteX4" fmla="*/ 2599452 w 7194744"/>
              <a:gd name="connsiteY4" fmla="*/ 55381932 h 61168137"/>
              <a:gd name="connsiteX0" fmla="*/ 2599452 w 8177972"/>
              <a:gd name="connsiteY0" fmla="*/ 55381932 h 72363739"/>
              <a:gd name="connsiteX1" fmla="*/ -1 w 8177972"/>
              <a:gd name="connsiteY1" fmla="*/ -3 h 72363739"/>
              <a:gd name="connsiteX2" fmla="*/ 5576130 w 8177972"/>
              <a:gd name="connsiteY2" fmla="*/ 15997439 h 72363739"/>
              <a:gd name="connsiteX3" fmla="*/ 8177972 w 8177972"/>
              <a:gd name="connsiteY3" fmla="*/ 72363725 h 72363739"/>
              <a:gd name="connsiteX4" fmla="*/ 2599452 w 8177972"/>
              <a:gd name="connsiteY4" fmla="*/ 55381932 h 72363739"/>
              <a:gd name="connsiteX0" fmla="*/ 527927 w 8177972"/>
              <a:gd name="connsiteY0" fmla="*/ 115192064 h 115192089"/>
              <a:gd name="connsiteX1" fmla="*/ -1 w 8177972"/>
              <a:gd name="connsiteY1" fmla="*/ -3 h 115192089"/>
              <a:gd name="connsiteX2" fmla="*/ 5576130 w 8177972"/>
              <a:gd name="connsiteY2" fmla="*/ 15997439 h 115192089"/>
              <a:gd name="connsiteX3" fmla="*/ 8177972 w 8177972"/>
              <a:gd name="connsiteY3" fmla="*/ 72363725 h 115192089"/>
              <a:gd name="connsiteX4" fmla="*/ 527927 w 8177972"/>
              <a:gd name="connsiteY4" fmla="*/ 115192064 h 115192089"/>
              <a:gd name="connsiteX0" fmla="*/ 749695 w 8399740"/>
              <a:gd name="connsiteY0" fmla="*/ 130071084 h 130071109"/>
              <a:gd name="connsiteX1" fmla="*/ -1 w 8399740"/>
              <a:gd name="connsiteY1" fmla="*/ 8 h 130071109"/>
              <a:gd name="connsiteX2" fmla="*/ 5797898 w 8399740"/>
              <a:gd name="connsiteY2" fmla="*/ 30876459 h 130071109"/>
              <a:gd name="connsiteX3" fmla="*/ 8399740 w 8399740"/>
              <a:gd name="connsiteY3" fmla="*/ 87242745 h 130071109"/>
              <a:gd name="connsiteX4" fmla="*/ 749695 w 8399740"/>
              <a:gd name="connsiteY4" fmla="*/ 130071084 h 130071109"/>
              <a:gd name="connsiteX0" fmla="*/ 749695 w 5797899"/>
              <a:gd name="connsiteY0" fmla="*/ 130071084 h 130071109"/>
              <a:gd name="connsiteX1" fmla="*/ -1 w 5797899"/>
              <a:gd name="connsiteY1" fmla="*/ 8 h 130071109"/>
              <a:gd name="connsiteX2" fmla="*/ 5797898 w 5797899"/>
              <a:gd name="connsiteY2" fmla="*/ 30876459 h 130071109"/>
              <a:gd name="connsiteX3" fmla="*/ 749695 w 5797899"/>
              <a:gd name="connsiteY3" fmla="*/ 130071084 h 130071109"/>
              <a:gd name="connsiteX0" fmla="*/ 749695 w 1581741"/>
              <a:gd name="connsiteY0" fmla="*/ 130071084 h 130071109"/>
              <a:gd name="connsiteX1" fmla="*/ -1 w 1581741"/>
              <a:gd name="connsiteY1" fmla="*/ 8 h 130071109"/>
              <a:gd name="connsiteX2" fmla="*/ 1581740 w 1581741"/>
              <a:gd name="connsiteY2" fmla="*/ 17024432 h 130071109"/>
              <a:gd name="connsiteX3" fmla="*/ 749695 w 1581741"/>
              <a:gd name="connsiteY3" fmla="*/ 130071084 h 130071109"/>
              <a:gd name="connsiteX0" fmla="*/ 859292 w 1581741"/>
              <a:gd name="connsiteY0" fmla="*/ 131574790 h 131574805"/>
              <a:gd name="connsiteX1" fmla="*/ -1 w 1581741"/>
              <a:gd name="connsiteY1" fmla="*/ 8 h 131574805"/>
              <a:gd name="connsiteX2" fmla="*/ 1581740 w 1581741"/>
              <a:gd name="connsiteY2" fmla="*/ 17024432 h 131574805"/>
              <a:gd name="connsiteX3" fmla="*/ 859292 w 1581741"/>
              <a:gd name="connsiteY3" fmla="*/ 131574790 h 131574805"/>
              <a:gd name="connsiteX0" fmla="*/ 859292 w 1585929"/>
              <a:gd name="connsiteY0" fmla="*/ 131574790 h 131574805"/>
              <a:gd name="connsiteX1" fmla="*/ -1 w 1585929"/>
              <a:gd name="connsiteY1" fmla="*/ 8 h 131574805"/>
              <a:gd name="connsiteX2" fmla="*/ 1585929 w 1585929"/>
              <a:gd name="connsiteY2" fmla="*/ 15355879 h 131574805"/>
              <a:gd name="connsiteX3" fmla="*/ 859292 w 1585929"/>
              <a:gd name="connsiteY3" fmla="*/ 131574790 h 131574805"/>
              <a:gd name="connsiteX0" fmla="*/ 859292 w 1545650"/>
              <a:gd name="connsiteY0" fmla="*/ 131574790 h 131574805"/>
              <a:gd name="connsiteX1" fmla="*/ -1 w 1545650"/>
              <a:gd name="connsiteY1" fmla="*/ 8 h 131574805"/>
              <a:gd name="connsiteX2" fmla="*/ 1545651 w 1545650"/>
              <a:gd name="connsiteY2" fmla="*/ 15489789 h 131574805"/>
              <a:gd name="connsiteX3" fmla="*/ 859292 w 1545650"/>
              <a:gd name="connsiteY3" fmla="*/ 131574790 h 131574805"/>
              <a:gd name="connsiteX0" fmla="*/ 906604 w 1592962"/>
              <a:gd name="connsiteY0" fmla="*/ 131203940 h 131203955"/>
              <a:gd name="connsiteX1" fmla="*/ -1 w 1592962"/>
              <a:gd name="connsiteY1" fmla="*/ -18 h 131203955"/>
              <a:gd name="connsiteX2" fmla="*/ 1592963 w 1592962"/>
              <a:gd name="connsiteY2" fmla="*/ 15118939 h 131203955"/>
              <a:gd name="connsiteX3" fmla="*/ 906604 w 1592962"/>
              <a:gd name="connsiteY3" fmla="*/ 131203940 h 131203955"/>
              <a:gd name="connsiteX0" fmla="*/ 906604 w 2383283"/>
              <a:gd name="connsiteY0" fmla="*/ 131203940 h 131203955"/>
              <a:gd name="connsiteX1" fmla="*/ -1 w 2383283"/>
              <a:gd name="connsiteY1" fmla="*/ -18 h 131203955"/>
              <a:gd name="connsiteX2" fmla="*/ 2383284 w 2383283"/>
              <a:gd name="connsiteY2" fmla="*/ 44374642 h 131203955"/>
              <a:gd name="connsiteX3" fmla="*/ 906604 w 2383283"/>
              <a:gd name="connsiteY3" fmla="*/ 131203940 h 131203955"/>
              <a:gd name="connsiteX0" fmla="*/ 1 w 4631884"/>
              <a:gd name="connsiteY0" fmla="*/ 125869810 h 125869825"/>
              <a:gd name="connsiteX1" fmla="*/ 4631884 w 4631884"/>
              <a:gd name="connsiteY1" fmla="*/ -26 h 125869825"/>
              <a:gd name="connsiteX2" fmla="*/ 1476681 w 4631884"/>
              <a:gd name="connsiteY2" fmla="*/ 39040512 h 125869825"/>
              <a:gd name="connsiteX3" fmla="*/ 1 w 4631884"/>
              <a:gd name="connsiteY3" fmla="*/ 125869810 h 125869825"/>
              <a:gd name="connsiteX0" fmla="*/ 0 w 4833574"/>
              <a:gd name="connsiteY0" fmla="*/ 113418366 h 113418371"/>
              <a:gd name="connsiteX1" fmla="*/ 4833574 w 4833574"/>
              <a:gd name="connsiteY1" fmla="*/ -26 h 113418371"/>
              <a:gd name="connsiteX2" fmla="*/ 1678371 w 4833574"/>
              <a:gd name="connsiteY2" fmla="*/ 39040512 h 113418371"/>
              <a:gd name="connsiteX3" fmla="*/ 0 w 4833574"/>
              <a:gd name="connsiteY3" fmla="*/ 113418366 h 113418371"/>
              <a:gd name="connsiteX0" fmla="*/ 0 w 4841955"/>
              <a:gd name="connsiteY0" fmla="*/ 116755527 h 116755540"/>
              <a:gd name="connsiteX1" fmla="*/ 4841955 w 4841955"/>
              <a:gd name="connsiteY1" fmla="*/ -26 h 116755540"/>
              <a:gd name="connsiteX2" fmla="*/ 1686752 w 4841955"/>
              <a:gd name="connsiteY2" fmla="*/ 39040512 h 116755540"/>
              <a:gd name="connsiteX3" fmla="*/ 0 w 4841955"/>
              <a:gd name="connsiteY3" fmla="*/ 116755527 h 116755540"/>
              <a:gd name="connsiteX0" fmla="*/ 0 w 4841955"/>
              <a:gd name="connsiteY0" fmla="*/ 116755527 h 116755540"/>
              <a:gd name="connsiteX1" fmla="*/ 4841955 w 4841955"/>
              <a:gd name="connsiteY1" fmla="*/ -26 h 116755540"/>
              <a:gd name="connsiteX2" fmla="*/ 1725084 w 4841955"/>
              <a:gd name="connsiteY2" fmla="*/ 40194057 h 116755540"/>
              <a:gd name="connsiteX3" fmla="*/ 0 w 4841955"/>
              <a:gd name="connsiteY3" fmla="*/ 116755527 h 116755540"/>
              <a:gd name="connsiteX0" fmla="*/ 0 w 4692235"/>
              <a:gd name="connsiteY0" fmla="*/ 115279177 h 115279190"/>
              <a:gd name="connsiteX1" fmla="*/ 4692235 w 4692235"/>
              <a:gd name="connsiteY1" fmla="*/ 20 h 115279190"/>
              <a:gd name="connsiteX2" fmla="*/ 1725084 w 4692235"/>
              <a:gd name="connsiteY2" fmla="*/ 38717707 h 115279190"/>
              <a:gd name="connsiteX3" fmla="*/ 0 w 4692235"/>
              <a:gd name="connsiteY3" fmla="*/ 115279177 h 115279190"/>
              <a:gd name="connsiteX0" fmla="*/ 0 w 8409326"/>
              <a:gd name="connsiteY0" fmla="*/ 76561458 h 141525052"/>
              <a:gd name="connsiteX1" fmla="*/ 8409327 w 8409326"/>
              <a:gd name="connsiteY1" fmla="*/ 141525069 h 141525052"/>
              <a:gd name="connsiteX2" fmla="*/ 1725084 w 8409326"/>
              <a:gd name="connsiteY2" fmla="*/ -12 h 141525052"/>
              <a:gd name="connsiteX3" fmla="*/ 0 w 8409326"/>
              <a:gd name="connsiteY3" fmla="*/ 76561458 h 141525052"/>
              <a:gd name="connsiteX0" fmla="*/ 0 w 8409326"/>
              <a:gd name="connsiteY0" fmla="*/ -13 h 64963581"/>
              <a:gd name="connsiteX1" fmla="*/ 8409327 w 8409326"/>
              <a:gd name="connsiteY1" fmla="*/ 64963598 h 64963581"/>
              <a:gd name="connsiteX2" fmla="*/ 5595881 w 8409326"/>
              <a:gd name="connsiteY2" fmla="*/ 7574052 h 64963581"/>
              <a:gd name="connsiteX3" fmla="*/ 0 w 8409326"/>
              <a:gd name="connsiteY3" fmla="*/ -13 h 64963581"/>
              <a:gd name="connsiteX0" fmla="*/ 0 w 8391813"/>
              <a:gd name="connsiteY0" fmla="*/ 4 h 71765071"/>
              <a:gd name="connsiteX1" fmla="*/ 8391814 w 8391813"/>
              <a:gd name="connsiteY1" fmla="*/ 71765088 h 71765071"/>
              <a:gd name="connsiteX2" fmla="*/ 5578368 w 8391813"/>
              <a:gd name="connsiteY2" fmla="*/ 14375542 h 71765071"/>
              <a:gd name="connsiteX3" fmla="*/ 0 w 8391813"/>
              <a:gd name="connsiteY3" fmla="*/ 4 h 71765071"/>
              <a:gd name="connsiteX0" fmla="*/ -1 w 8389268"/>
              <a:gd name="connsiteY0" fmla="*/ -26 h 71239830"/>
              <a:gd name="connsiteX1" fmla="*/ 8389269 w 8389268"/>
              <a:gd name="connsiteY1" fmla="*/ 71239847 h 71239830"/>
              <a:gd name="connsiteX2" fmla="*/ 5575823 w 8389268"/>
              <a:gd name="connsiteY2" fmla="*/ 13850301 h 71239830"/>
              <a:gd name="connsiteX3" fmla="*/ -1 w 8389268"/>
              <a:gd name="connsiteY3" fmla="*/ -26 h 71239830"/>
              <a:gd name="connsiteX0" fmla="*/ -1 w 8389268"/>
              <a:gd name="connsiteY0" fmla="*/ -26 h 71239830"/>
              <a:gd name="connsiteX1" fmla="*/ 8389269 w 8389268"/>
              <a:gd name="connsiteY1" fmla="*/ 71239847 h 71239830"/>
              <a:gd name="connsiteX2" fmla="*/ 5590798 w 8389268"/>
              <a:gd name="connsiteY2" fmla="*/ 16095640 h 71239830"/>
              <a:gd name="connsiteX3" fmla="*/ -1 w 8389268"/>
              <a:gd name="connsiteY3" fmla="*/ -26 h 71239830"/>
              <a:gd name="connsiteX0" fmla="*/ -1 w 8169777"/>
              <a:gd name="connsiteY0" fmla="*/ -26 h 72112020"/>
              <a:gd name="connsiteX1" fmla="*/ 8169778 w 8169777"/>
              <a:gd name="connsiteY1" fmla="*/ 72112037 h 72112020"/>
              <a:gd name="connsiteX2" fmla="*/ 5590798 w 8169777"/>
              <a:gd name="connsiteY2" fmla="*/ 16095640 h 72112020"/>
              <a:gd name="connsiteX3" fmla="*/ -1 w 8169777"/>
              <a:gd name="connsiteY3" fmla="*/ -26 h 72112020"/>
              <a:gd name="connsiteX0" fmla="*/ -1 w 8169777"/>
              <a:gd name="connsiteY0" fmla="*/ -26 h 72112020"/>
              <a:gd name="connsiteX1" fmla="*/ 8169778 w 8169777"/>
              <a:gd name="connsiteY1" fmla="*/ 72112037 h 72112020"/>
              <a:gd name="connsiteX2" fmla="*/ 5555314 w 8169777"/>
              <a:gd name="connsiteY2" fmla="*/ 16373761 h 72112020"/>
              <a:gd name="connsiteX3" fmla="*/ -1 w 8169777"/>
              <a:gd name="connsiteY3" fmla="*/ -26 h 72112020"/>
              <a:gd name="connsiteX0" fmla="*/ 1 w 7981729"/>
              <a:gd name="connsiteY0" fmla="*/ 3 h 72434852"/>
              <a:gd name="connsiteX1" fmla="*/ 7981730 w 7981729"/>
              <a:gd name="connsiteY1" fmla="*/ 72434869 h 72434852"/>
              <a:gd name="connsiteX2" fmla="*/ 5367266 w 7981729"/>
              <a:gd name="connsiteY2" fmla="*/ 16696593 h 72434852"/>
              <a:gd name="connsiteX3" fmla="*/ 1 w 7981729"/>
              <a:gd name="connsiteY3" fmla="*/ 3 h 72434852"/>
              <a:gd name="connsiteX0" fmla="*/ 1 w 8446940"/>
              <a:gd name="connsiteY0" fmla="*/ 3 h 109318883"/>
              <a:gd name="connsiteX1" fmla="*/ 8446940 w 8446940"/>
              <a:gd name="connsiteY1" fmla="*/ 109318856 h 109318883"/>
              <a:gd name="connsiteX2" fmla="*/ 5367266 w 8446940"/>
              <a:gd name="connsiteY2" fmla="*/ 16696593 h 109318883"/>
              <a:gd name="connsiteX3" fmla="*/ 1 w 8446940"/>
              <a:gd name="connsiteY3" fmla="*/ 3 h 109318883"/>
              <a:gd name="connsiteX0" fmla="*/ 1 w 8446940"/>
              <a:gd name="connsiteY0" fmla="*/ 3 h 109318829"/>
              <a:gd name="connsiteX1" fmla="*/ 4496233 w 8446940"/>
              <a:gd name="connsiteY1" fmla="*/ 58156869 h 109318829"/>
              <a:gd name="connsiteX2" fmla="*/ 8446940 w 8446940"/>
              <a:gd name="connsiteY2" fmla="*/ 109318856 h 109318829"/>
              <a:gd name="connsiteX3" fmla="*/ 5367266 w 8446940"/>
              <a:gd name="connsiteY3" fmla="*/ 16696593 h 109318829"/>
              <a:gd name="connsiteX4" fmla="*/ 1 w 8446940"/>
              <a:gd name="connsiteY4" fmla="*/ 3 h 109318829"/>
              <a:gd name="connsiteX0" fmla="*/ 1 w 8446940"/>
              <a:gd name="connsiteY0" fmla="*/ 3 h 109318883"/>
              <a:gd name="connsiteX1" fmla="*/ 3069564 w 8446940"/>
              <a:gd name="connsiteY1" fmla="*/ 92542229 h 109318883"/>
              <a:gd name="connsiteX2" fmla="*/ 8446940 w 8446940"/>
              <a:gd name="connsiteY2" fmla="*/ 109318856 h 109318883"/>
              <a:gd name="connsiteX3" fmla="*/ 5367266 w 8446940"/>
              <a:gd name="connsiteY3" fmla="*/ 16696593 h 109318883"/>
              <a:gd name="connsiteX4" fmla="*/ 1 w 8446940"/>
              <a:gd name="connsiteY4" fmla="*/ 3 h 109318883"/>
              <a:gd name="connsiteX0" fmla="*/ 1 w 8446940"/>
              <a:gd name="connsiteY0" fmla="*/ 3 h 109318829"/>
              <a:gd name="connsiteX1" fmla="*/ 3768322 w 8446940"/>
              <a:gd name="connsiteY1" fmla="*/ 104149997 h 109318829"/>
              <a:gd name="connsiteX2" fmla="*/ 8446940 w 8446940"/>
              <a:gd name="connsiteY2" fmla="*/ 109318856 h 109318829"/>
              <a:gd name="connsiteX3" fmla="*/ 5367266 w 8446940"/>
              <a:gd name="connsiteY3" fmla="*/ 16696593 h 109318829"/>
              <a:gd name="connsiteX4" fmla="*/ 1 w 8446940"/>
              <a:gd name="connsiteY4" fmla="*/ 3 h 109318829"/>
              <a:gd name="connsiteX0" fmla="*/ 0 w 9795004"/>
              <a:gd name="connsiteY0" fmla="*/ 18708496 h 92622271"/>
              <a:gd name="connsiteX1" fmla="*/ 5116386 w 9795004"/>
              <a:gd name="connsiteY1" fmla="*/ 87453385 h 92622271"/>
              <a:gd name="connsiteX2" fmla="*/ 9795004 w 9795004"/>
              <a:gd name="connsiteY2" fmla="*/ 92622244 h 92622271"/>
              <a:gd name="connsiteX3" fmla="*/ 6715330 w 9795004"/>
              <a:gd name="connsiteY3" fmla="*/ -19 h 92622271"/>
              <a:gd name="connsiteX4" fmla="*/ 0 w 9795004"/>
              <a:gd name="connsiteY4" fmla="*/ 18708496 h 92622271"/>
              <a:gd name="connsiteX0" fmla="*/ 0 w 9795004"/>
              <a:gd name="connsiteY0" fmla="*/ 11 h 73913732"/>
              <a:gd name="connsiteX1" fmla="*/ 5116386 w 9795004"/>
              <a:gd name="connsiteY1" fmla="*/ 68744900 h 73913732"/>
              <a:gd name="connsiteX2" fmla="*/ 9795004 w 9795004"/>
              <a:gd name="connsiteY2" fmla="*/ 73913759 h 73913732"/>
              <a:gd name="connsiteX3" fmla="*/ 0 w 9795004"/>
              <a:gd name="connsiteY3" fmla="*/ 11 h 73913732"/>
              <a:gd name="connsiteX0" fmla="*/ 0 w 8441489"/>
              <a:gd name="connsiteY0" fmla="*/ 11 h 68744920"/>
              <a:gd name="connsiteX1" fmla="*/ 5116386 w 8441489"/>
              <a:gd name="connsiteY1" fmla="*/ 68744900 h 68744920"/>
              <a:gd name="connsiteX2" fmla="*/ 8441489 w 8441489"/>
              <a:gd name="connsiteY2" fmla="*/ 25998702 h 68744920"/>
              <a:gd name="connsiteX3" fmla="*/ 0 w 8441489"/>
              <a:gd name="connsiteY3" fmla="*/ 11 h 68744920"/>
              <a:gd name="connsiteX0" fmla="*/ 0 w 8441489"/>
              <a:gd name="connsiteY0" fmla="*/ 74625136 h 100623843"/>
              <a:gd name="connsiteX1" fmla="*/ 2866758 w 8441489"/>
              <a:gd name="connsiteY1" fmla="*/ -9 h 100623843"/>
              <a:gd name="connsiteX2" fmla="*/ 8441489 w 8441489"/>
              <a:gd name="connsiteY2" fmla="*/ 100623827 h 100623843"/>
              <a:gd name="connsiteX3" fmla="*/ 0 w 8441489"/>
              <a:gd name="connsiteY3" fmla="*/ 74625136 h 100623843"/>
              <a:gd name="connsiteX0" fmla="*/ 0 w 7113691"/>
              <a:gd name="connsiteY0" fmla="*/ 74625136 h 121739706"/>
              <a:gd name="connsiteX1" fmla="*/ 2866758 w 7113691"/>
              <a:gd name="connsiteY1" fmla="*/ -9 h 121739706"/>
              <a:gd name="connsiteX2" fmla="*/ 7113691 w 7113691"/>
              <a:gd name="connsiteY2" fmla="*/ 121739685 h 121739706"/>
              <a:gd name="connsiteX3" fmla="*/ 0 w 7113691"/>
              <a:gd name="connsiteY3" fmla="*/ 74625136 h 121739706"/>
              <a:gd name="connsiteX0" fmla="*/ 0 w 7113691"/>
              <a:gd name="connsiteY0" fmla="*/ 76544417 h 123658987"/>
              <a:gd name="connsiteX1" fmla="*/ 2957037 w 7113691"/>
              <a:gd name="connsiteY1" fmla="*/ -19 h 123658987"/>
              <a:gd name="connsiteX2" fmla="*/ 7113691 w 7113691"/>
              <a:gd name="connsiteY2" fmla="*/ 123658966 h 123658987"/>
              <a:gd name="connsiteX3" fmla="*/ 0 w 7113691"/>
              <a:gd name="connsiteY3" fmla="*/ 76544417 h 123658987"/>
              <a:gd name="connsiteX0" fmla="*/ 0 w 7082699"/>
              <a:gd name="connsiteY0" fmla="*/ 76544417 h 123174820"/>
              <a:gd name="connsiteX1" fmla="*/ 2957037 w 7082699"/>
              <a:gd name="connsiteY1" fmla="*/ -19 h 123174820"/>
              <a:gd name="connsiteX2" fmla="*/ 7082698 w 7082699"/>
              <a:gd name="connsiteY2" fmla="*/ 123174796 h 123174820"/>
              <a:gd name="connsiteX3" fmla="*/ 0 w 7082699"/>
              <a:gd name="connsiteY3" fmla="*/ 76544417 h 123174820"/>
              <a:gd name="connsiteX0" fmla="*/ 0 w 7094829"/>
              <a:gd name="connsiteY0" fmla="*/ 75730715 h 123174820"/>
              <a:gd name="connsiteX1" fmla="*/ 2969167 w 7094829"/>
              <a:gd name="connsiteY1" fmla="*/ -19 h 123174820"/>
              <a:gd name="connsiteX2" fmla="*/ 7094828 w 7094829"/>
              <a:gd name="connsiteY2" fmla="*/ 123174796 h 123174820"/>
              <a:gd name="connsiteX3" fmla="*/ 0 w 7094829"/>
              <a:gd name="connsiteY3" fmla="*/ 75730715 h 123174820"/>
              <a:gd name="connsiteX0" fmla="*/ 1 w 7115938"/>
              <a:gd name="connsiteY0" fmla="*/ 76441453 h 123174820"/>
              <a:gd name="connsiteX1" fmla="*/ 2990276 w 7115938"/>
              <a:gd name="connsiteY1" fmla="*/ -19 h 123174820"/>
              <a:gd name="connsiteX2" fmla="*/ 7115937 w 7115938"/>
              <a:gd name="connsiteY2" fmla="*/ 123174796 h 123174820"/>
              <a:gd name="connsiteX3" fmla="*/ 1 w 7115938"/>
              <a:gd name="connsiteY3" fmla="*/ 76441453 h 123174820"/>
              <a:gd name="connsiteX0" fmla="*/ 0 w 7117736"/>
              <a:gd name="connsiteY0" fmla="*/ 75789186 h 123174820"/>
              <a:gd name="connsiteX1" fmla="*/ 2992074 w 7117736"/>
              <a:gd name="connsiteY1" fmla="*/ -19 h 123174820"/>
              <a:gd name="connsiteX2" fmla="*/ 7117735 w 7117736"/>
              <a:gd name="connsiteY2" fmla="*/ 123174796 h 123174820"/>
              <a:gd name="connsiteX3" fmla="*/ 0 w 7117736"/>
              <a:gd name="connsiteY3" fmla="*/ 75789186 h 123174820"/>
              <a:gd name="connsiteX0" fmla="*/ 1 w 7136601"/>
              <a:gd name="connsiteY0" fmla="*/ 76118824 h 123174820"/>
              <a:gd name="connsiteX1" fmla="*/ 3010939 w 7136601"/>
              <a:gd name="connsiteY1" fmla="*/ -19 h 123174820"/>
              <a:gd name="connsiteX2" fmla="*/ 7136600 w 7136601"/>
              <a:gd name="connsiteY2" fmla="*/ 123174796 h 123174820"/>
              <a:gd name="connsiteX3" fmla="*/ 1 w 7136601"/>
              <a:gd name="connsiteY3" fmla="*/ 76118824 h 12317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6601" h="123174820">
                <a:moveTo>
                  <a:pt x="1" y="76118824"/>
                </a:moveTo>
                <a:lnTo>
                  <a:pt x="3010939" y="-19"/>
                </a:lnTo>
                <a:lnTo>
                  <a:pt x="7136600" y="123174796"/>
                </a:lnTo>
                <a:lnTo>
                  <a:pt x="1" y="76118824"/>
                </a:lnTo>
                <a:close/>
              </a:path>
            </a:pathLst>
          </a:custGeom>
          <a:gradFill>
            <a:gsLst>
              <a:gs pos="0">
                <a:srgbClr val="00CC00">
                  <a:alpha val="37000"/>
                </a:srgbClr>
              </a:gs>
              <a:gs pos="50000">
                <a:srgbClr val="00CC00">
                  <a:alpha val="27000"/>
                </a:srgbClr>
              </a:gs>
              <a:gs pos="100000">
                <a:srgbClr val="00CC00">
                  <a:alpha val="5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130" name="Полилиния 129"/>
          <p:cNvSpPr/>
          <p:nvPr/>
        </p:nvSpPr>
        <p:spPr bwMode="auto">
          <a:xfrm rot="10338295" flipH="1" flipV="1">
            <a:off x="1583565" y="3412764"/>
            <a:ext cx="1757455" cy="2288123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1718090"/>
              <a:gd name="connsiteY0" fmla="*/ 2111899 h 2421936"/>
              <a:gd name="connsiteX1" fmla="*/ 1718090 w 1718090"/>
              <a:gd name="connsiteY1" fmla="*/ 0 h 2421936"/>
              <a:gd name="connsiteX2" fmla="*/ 1370354 w 1718090"/>
              <a:gd name="connsiteY2" fmla="*/ 2421936 h 2421936"/>
              <a:gd name="connsiteX3" fmla="*/ 0 w 1718090"/>
              <a:gd name="connsiteY3" fmla="*/ 2111899 h 2421936"/>
              <a:gd name="connsiteX0" fmla="*/ 0 w 811136"/>
              <a:gd name="connsiteY0" fmla="*/ 2878876 h 2878876"/>
              <a:gd name="connsiteX1" fmla="*/ 811136 w 811136"/>
              <a:gd name="connsiteY1" fmla="*/ 0 h 2878876"/>
              <a:gd name="connsiteX2" fmla="*/ 463400 w 811136"/>
              <a:gd name="connsiteY2" fmla="*/ 2421936 h 2878876"/>
              <a:gd name="connsiteX3" fmla="*/ 0 w 811136"/>
              <a:gd name="connsiteY3" fmla="*/ 2878876 h 2878876"/>
              <a:gd name="connsiteX0" fmla="*/ 0 w 811136"/>
              <a:gd name="connsiteY0" fmla="*/ 2878876 h 2878876"/>
              <a:gd name="connsiteX1" fmla="*/ 811136 w 811136"/>
              <a:gd name="connsiteY1" fmla="*/ 0 h 2878876"/>
              <a:gd name="connsiteX2" fmla="*/ 463400 w 811136"/>
              <a:gd name="connsiteY2" fmla="*/ 2421936 h 2878876"/>
              <a:gd name="connsiteX3" fmla="*/ 0 w 811136"/>
              <a:gd name="connsiteY3" fmla="*/ 2878876 h 2878876"/>
              <a:gd name="connsiteX0" fmla="*/ 9944 w 821080"/>
              <a:gd name="connsiteY0" fmla="*/ 3127821 h 3127821"/>
              <a:gd name="connsiteX1" fmla="*/ 413679 w 821080"/>
              <a:gd name="connsiteY1" fmla="*/ 1177210 h 3127821"/>
              <a:gd name="connsiteX2" fmla="*/ 821080 w 821080"/>
              <a:gd name="connsiteY2" fmla="*/ 248945 h 3127821"/>
              <a:gd name="connsiteX3" fmla="*/ 473344 w 821080"/>
              <a:gd name="connsiteY3" fmla="*/ 2670881 h 3127821"/>
              <a:gd name="connsiteX4" fmla="*/ 9944 w 821080"/>
              <a:gd name="connsiteY4" fmla="*/ 3127821 h 3127821"/>
              <a:gd name="connsiteX0" fmla="*/ 9944 w 821080"/>
              <a:gd name="connsiteY0" fmla="*/ 3127821 h 3127821"/>
              <a:gd name="connsiteX1" fmla="*/ 346418 w 821080"/>
              <a:gd name="connsiteY1" fmla="*/ 699444 h 3127821"/>
              <a:gd name="connsiteX2" fmla="*/ 821080 w 821080"/>
              <a:gd name="connsiteY2" fmla="*/ 248945 h 3127821"/>
              <a:gd name="connsiteX3" fmla="*/ 473344 w 821080"/>
              <a:gd name="connsiteY3" fmla="*/ 2670881 h 3127821"/>
              <a:gd name="connsiteX4" fmla="*/ 9944 w 821080"/>
              <a:gd name="connsiteY4" fmla="*/ 3127821 h 3127821"/>
              <a:gd name="connsiteX0" fmla="*/ 0 w 811136"/>
              <a:gd name="connsiteY0" fmla="*/ 3127821 h 3127821"/>
              <a:gd name="connsiteX1" fmla="*/ 336474 w 811136"/>
              <a:gd name="connsiteY1" fmla="*/ 699444 h 3127821"/>
              <a:gd name="connsiteX2" fmla="*/ 811136 w 811136"/>
              <a:gd name="connsiteY2" fmla="*/ 248945 h 3127821"/>
              <a:gd name="connsiteX3" fmla="*/ 463400 w 811136"/>
              <a:gd name="connsiteY3" fmla="*/ 2670881 h 3127821"/>
              <a:gd name="connsiteX4" fmla="*/ 0 w 811136"/>
              <a:gd name="connsiteY4" fmla="*/ 3127821 h 3127821"/>
              <a:gd name="connsiteX0" fmla="*/ 0 w 811136"/>
              <a:gd name="connsiteY0" fmla="*/ 2878876 h 2878876"/>
              <a:gd name="connsiteX1" fmla="*/ 336474 w 811136"/>
              <a:gd name="connsiteY1" fmla="*/ 450499 h 2878876"/>
              <a:gd name="connsiteX2" fmla="*/ 811136 w 811136"/>
              <a:gd name="connsiteY2" fmla="*/ 0 h 2878876"/>
              <a:gd name="connsiteX3" fmla="*/ 463400 w 811136"/>
              <a:gd name="connsiteY3" fmla="*/ 2421936 h 2878876"/>
              <a:gd name="connsiteX4" fmla="*/ 0 w 811136"/>
              <a:gd name="connsiteY4" fmla="*/ 2878876 h 2878876"/>
              <a:gd name="connsiteX0" fmla="*/ 0 w 811136"/>
              <a:gd name="connsiteY0" fmla="*/ 2878876 h 2878876"/>
              <a:gd name="connsiteX1" fmla="*/ 336474 w 811136"/>
              <a:gd name="connsiteY1" fmla="*/ 450499 h 2878876"/>
              <a:gd name="connsiteX2" fmla="*/ 811136 w 811136"/>
              <a:gd name="connsiteY2" fmla="*/ 0 h 2878876"/>
              <a:gd name="connsiteX3" fmla="*/ 467545 w 811136"/>
              <a:gd name="connsiteY3" fmla="*/ 2391259 h 2878876"/>
              <a:gd name="connsiteX4" fmla="*/ 0 w 811136"/>
              <a:gd name="connsiteY4" fmla="*/ 2878876 h 2878876"/>
              <a:gd name="connsiteX0" fmla="*/ 0 w 793021"/>
              <a:gd name="connsiteY0" fmla="*/ 2869309 h 2869309"/>
              <a:gd name="connsiteX1" fmla="*/ 336474 w 793021"/>
              <a:gd name="connsiteY1" fmla="*/ 440932 h 2869309"/>
              <a:gd name="connsiteX2" fmla="*/ 793021 w 793021"/>
              <a:gd name="connsiteY2" fmla="*/ 0 h 2869309"/>
              <a:gd name="connsiteX3" fmla="*/ 467545 w 793021"/>
              <a:gd name="connsiteY3" fmla="*/ 2381692 h 2869309"/>
              <a:gd name="connsiteX4" fmla="*/ 0 w 793021"/>
              <a:gd name="connsiteY4" fmla="*/ 2869309 h 2869309"/>
              <a:gd name="connsiteX0" fmla="*/ 0 w 785238"/>
              <a:gd name="connsiteY0" fmla="*/ 2829511 h 2829511"/>
              <a:gd name="connsiteX1" fmla="*/ 328691 w 785238"/>
              <a:gd name="connsiteY1" fmla="*/ 440932 h 2829511"/>
              <a:gd name="connsiteX2" fmla="*/ 785238 w 785238"/>
              <a:gd name="connsiteY2" fmla="*/ 0 h 2829511"/>
              <a:gd name="connsiteX3" fmla="*/ 459762 w 785238"/>
              <a:gd name="connsiteY3" fmla="*/ 2381692 h 2829511"/>
              <a:gd name="connsiteX4" fmla="*/ 0 w 785238"/>
              <a:gd name="connsiteY4" fmla="*/ 2829511 h 2829511"/>
              <a:gd name="connsiteX0" fmla="*/ 2827153 w 3612391"/>
              <a:gd name="connsiteY0" fmla="*/ 3312961 h 3312961"/>
              <a:gd name="connsiteX1" fmla="*/ 0 w 3612391"/>
              <a:gd name="connsiteY1" fmla="*/ 0 h 3312961"/>
              <a:gd name="connsiteX2" fmla="*/ 3612391 w 3612391"/>
              <a:gd name="connsiteY2" fmla="*/ 483450 h 3312961"/>
              <a:gd name="connsiteX3" fmla="*/ 3286915 w 3612391"/>
              <a:gd name="connsiteY3" fmla="*/ 2865142 h 3312961"/>
              <a:gd name="connsiteX4" fmla="*/ 2827153 w 3612391"/>
              <a:gd name="connsiteY4" fmla="*/ 3312961 h 3312961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475967 w 3612391"/>
              <a:gd name="connsiteY1" fmla="*/ 576932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277348 w 3789548"/>
              <a:gd name="connsiteY0" fmla="*/ 2731412 h 2865142"/>
              <a:gd name="connsiteX1" fmla="*/ 2409488 w 3789548"/>
              <a:gd name="connsiteY1" fmla="*/ 1561204 h 2865142"/>
              <a:gd name="connsiteX2" fmla="*/ 177157 w 3789548"/>
              <a:gd name="connsiteY2" fmla="*/ 0 h 2865142"/>
              <a:gd name="connsiteX3" fmla="*/ 3789548 w 3789548"/>
              <a:gd name="connsiteY3" fmla="*/ 483450 h 2865142"/>
              <a:gd name="connsiteX4" fmla="*/ 3464072 w 3789548"/>
              <a:gd name="connsiteY4" fmla="*/ 2865142 h 2865142"/>
              <a:gd name="connsiteX5" fmla="*/ 2277348 w 3789548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760917 w 3612391"/>
              <a:gd name="connsiteY2" fmla="*/ 527557 h 2865142"/>
              <a:gd name="connsiteX3" fmla="*/ 0 w 3612391"/>
              <a:gd name="connsiteY3" fmla="*/ 0 h 2865142"/>
              <a:gd name="connsiteX4" fmla="*/ 3612391 w 3612391"/>
              <a:gd name="connsiteY4" fmla="*/ 483450 h 2865142"/>
              <a:gd name="connsiteX5" fmla="*/ 3286915 w 3612391"/>
              <a:gd name="connsiteY5" fmla="*/ 2865142 h 2865142"/>
              <a:gd name="connsiteX6" fmla="*/ 2100191 w 3612391"/>
              <a:gd name="connsiteY6" fmla="*/ 2731412 h 2865142"/>
              <a:gd name="connsiteX0" fmla="*/ 2309180 w 3821380"/>
              <a:gd name="connsiteY0" fmla="*/ 2731412 h 2865142"/>
              <a:gd name="connsiteX1" fmla="*/ 2441320 w 3821380"/>
              <a:gd name="connsiteY1" fmla="*/ 1561204 h 2865142"/>
              <a:gd name="connsiteX2" fmla="*/ 0 w 3821380"/>
              <a:gd name="connsiteY2" fmla="*/ 1202046 h 2865142"/>
              <a:gd name="connsiteX3" fmla="*/ 208989 w 3821380"/>
              <a:gd name="connsiteY3" fmla="*/ 0 h 2865142"/>
              <a:gd name="connsiteX4" fmla="*/ 3821380 w 3821380"/>
              <a:gd name="connsiteY4" fmla="*/ 483450 h 2865142"/>
              <a:gd name="connsiteX5" fmla="*/ 3495904 w 3821380"/>
              <a:gd name="connsiteY5" fmla="*/ 2865142 h 2865142"/>
              <a:gd name="connsiteX6" fmla="*/ 2309180 w 3821380"/>
              <a:gd name="connsiteY6" fmla="*/ 2731412 h 2865142"/>
              <a:gd name="connsiteX0" fmla="*/ 2309180 w 3821380"/>
              <a:gd name="connsiteY0" fmla="*/ 2731412 h 2865142"/>
              <a:gd name="connsiteX1" fmla="*/ 2451779 w 3821380"/>
              <a:gd name="connsiteY1" fmla="*/ 1519366 h 2865142"/>
              <a:gd name="connsiteX2" fmla="*/ 0 w 3821380"/>
              <a:gd name="connsiteY2" fmla="*/ 1202046 h 2865142"/>
              <a:gd name="connsiteX3" fmla="*/ 208989 w 3821380"/>
              <a:gd name="connsiteY3" fmla="*/ 0 h 2865142"/>
              <a:gd name="connsiteX4" fmla="*/ 3821380 w 3821380"/>
              <a:gd name="connsiteY4" fmla="*/ 483450 h 2865142"/>
              <a:gd name="connsiteX5" fmla="*/ 3495904 w 3821380"/>
              <a:gd name="connsiteY5" fmla="*/ 2865142 h 2865142"/>
              <a:gd name="connsiteX6" fmla="*/ 2309180 w 3821380"/>
              <a:gd name="connsiteY6" fmla="*/ 2731412 h 2865142"/>
              <a:gd name="connsiteX0" fmla="*/ 2276270 w 3788470"/>
              <a:gd name="connsiteY0" fmla="*/ 2731412 h 2865142"/>
              <a:gd name="connsiteX1" fmla="*/ 2418869 w 3788470"/>
              <a:gd name="connsiteY1" fmla="*/ 1519366 h 2865142"/>
              <a:gd name="connsiteX2" fmla="*/ 0 w 3788470"/>
              <a:gd name="connsiteY2" fmla="*/ 1189673 h 2865142"/>
              <a:gd name="connsiteX3" fmla="*/ 176079 w 3788470"/>
              <a:gd name="connsiteY3" fmla="*/ 0 h 2865142"/>
              <a:gd name="connsiteX4" fmla="*/ 3788470 w 3788470"/>
              <a:gd name="connsiteY4" fmla="*/ 483450 h 2865142"/>
              <a:gd name="connsiteX5" fmla="*/ 3462994 w 3788470"/>
              <a:gd name="connsiteY5" fmla="*/ 2865142 h 2865142"/>
              <a:gd name="connsiteX6" fmla="*/ 2276270 w 3788470"/>
              <a:gd name="connsiteY6" fmla="*/ 2731412 h 2865142"/>
              <a:gd name="connsiteX0" fmla="*/ 2276270 w 3788470"/>
              <a:gd name="connsiteY0" fmla="*/ 2715722 h 2849452"/>
              <a:gd name="connsiteX1" fmla="*/ 2418869 w 3788470"/>
              <a:gd name="connsiteY1" fmla="*/ 1503676 h 2849452"/>
              <a:gd name="connsiteX2" fmla="*/ 0 w 3788470"/>
              <a:gd name="connsiteY2" fmla="*/ 1173983 h 2849452"/>
              <a:gd name="connsiteX3" fmla="*/ 149930 w 3788470"/>
              <a:gd name="connsiteY3" fmla="*/ 0 h 2849452"/>
              <a:gd name="connsiteX4" fmla="*/ 3788470 w 3788470"/>
              <a:gd name="connsiteY4" fmla="*/ 467760 h 2849452"/>
              <a:gd name="connsiteX5" fmla="*/ 3462994 w 3788470"/>
              <a:gd name="connsiteY5" fmla="*/ 2849452 h 2849452"/>
              <a:gd name="connsiteX6" fmla="*/ 2276270 w 3788470"/>
              <a:gd name="connsiteY6" fmla="*/ 2715722 h 2849452"/>
              <a:gd name="connsiteX0" fmla="*/ 2276270 w 3788470"/>
              <a:gd name="connsiteY0" fmla="*/ 2722929 h 2856659"/>
              <a:gd name="connsiteX1" fmla="*/ 2418869 w 3788470"/>
              <a:gd name="connsiteY1" fmla="*/ 1510883 h 2856659"/>
              <a:gd name="connsiteX2" fmla="*/ 0 w 3788470"/>
              <a:gd name="connsiteY2" fmla="*/ 1181190 h 2856659"/>
              <a:gd name="connsiteX3" fmla="*/ 167725 w 3788470"/>
              <a:gd name="connsiteY3" fmla="*/ 0 h 2856659"/>
              <a:gd name="connsiteX4" fmla="*/ 3788470 w 3788470"/>
              <a:gd name="connsiteY4" fmla="*/ 474967 h 2856659"/>
              <a:gd name="connsiteX5" fmla="*/ 3462994 w 3788470"/>
              <a:gd name="connsiteY5" fmla="*/ 2856659 h 2856659"/>
              <a:gd name="connsiteX6" fmla="*/ 2276270 w 3788470"/>
              <a:gd name="connsiteY6" fmla="*/ 2722929 h 2856659"/>
              <a:gd name="connsiteX0" fmla="*/ 2276270 w 3788470"/>
              <a:gd name="connsiteY0" fmla="*/ 2727521 h 2861251"/>
              <a:gd name="connsiteX1" fmla="*/ 2418869 w 3788470"/>
              <a:gd name="connsiteY1" fmla="*/ 1515475 h 2861251"/>
              <a:gd name="connsiteX2" fmla="*/ 0 w 3788470"/>
              <a:gd name="connsiteY2" fmla="*/ 1185782 h 2861251"/>
              <a:gd name="connsiteX3" fmla="*/ 151524 w 3788470"/>
              <a:gd name="connsiteY3" fmla="*/ 0 h 2861251"/>
              <a:gd name="connsiteX4" fmla="*/ 3788470 w 3788470"/>
              <a:gd name="connsiteY4" fmla="*/ 479559 h 2861251"/>
              <a:gd name="connsiteX5" fmla="*/ 3462994 w 3788470"/>
              <a:gd name="connsiteY5" fmla="*/ 2861251 h 2861251"/>
              <a:gd name="connsiteX6" fmla="*/ 2276270 w 3788470"/>
              <a:gd name="connsiteY6" fmla="*/ 2727521 h 2861251"/>
              <a:gd name="connsiteX0" fmla="*/ 2276270 w 3795677"/>
              <a:gd name="connsiteY0" fmla="*/ 2727521 h 2861251"/>
              <a:gd name="connsiteX1" fmla="*/ 2418869 w 3795677"/>
              <a:gd name="connsiteY1" fmla="*/ 1515475 h 2861251"/>
              <a:gd name="connsiteX2" fmla="*/ 0 w 3795677"/>
              <a:gd name="connsiteY2" fmla="*/ 1185782 h 2861251"/>
              <a:gd name="connsiteX3" fmla="*/ 151524 w 3795677"/>
              <a:gd name="connsiteY3" fmla="*/ 0 h 2861251"/>
              <a:gd name="connsiteX4" fmla="*/ 3795677 w 3795677"/>
              <a:gd name="connsiteY4" fmla="*/ 497354 h 2861251"/>
              <a:gd name="connsiteX5" fmla="*/ 3462994 w 3795677"/>
              <a:gd name="connsiteY5" fmla="*/ 2861251 h 2861251"/>
              <a:gd name="connsiteX6" fmla="*/ 2276270 w 3795677"/>
              <a:gd name="connsiteY6" fmla="*/ 2727521 h 2861251"/>
              <a:gd name="connsiteX0" fmla="*/ 2276270 w 3795677"/>
              <a:gd name="connsiteY0" fmla="*/ 2727521 h 2885040"/>
              <a:gd name="connsiteX1" fmla="*/ 2418869 w 3795677"/>
              <a:gd name="connsiteY1" fmla="*/ 1515475 h 2885040"/>
              <a:gd name="connsiteX2" fmla="*/ 0 w 3795677"/>
              <a:gd name="connsiteY2" fmla="*/ 1185782 h 2885040"/>
              <a:gd name="connsiteX3" fmla="*/ 151524 w 3795677"/>
              <a:gd name="connsiteY3" fmla="*/ 0 h 2885040"/>
              <a:gd name="connsiteX4" fmla="*/ 3795677 w 3795677"/>
              <a:gd name="connsiteY4" fmla="*/ 497354 h 2885040"/>
              <a:gd name="connsiteX5" fmla="*/ 3479003 w 3795677"/>
              <a:gd name="connsiteY5" fmla="*/ 2885040 h 2885040"/>
              <a:gd name="connsiteX6" fmla="*/ 2276270 w 3795677"/>
              <a:gd name="connsiteY6" fmla="*/ 2727521 h 2885040"/>
              <a:gd name="connsiteX0" fmla="*/ 2276270 w 3795677"/>
              <a:gd name="connsiteY0" fmla="*/ 2727521 h 2884402"/>
              <a:gd name="connsiteX1" fmla="*/ 2418869 w 3795677"/>
              <a:gd name="connsiteY1" fmla="*/ 1515475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76270 w 3795677"/>
              <a:gd name="connsiteY6" fmla="*/ 2727521 h 2884402"/>
              <a:gd name="connsiteX0" fmla="*/ 2254585 w 3795677"/>
              <a:gd name="connsiteY0" fmla="*/ 2710174 h 2884402"/>
              <a:gd name="connsiteX1" fmla="*/ 2418869 w 3795677"/>
              <a:gd name="connsiteY1" fmla="*/ 1515475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254585 w 3795677"/>
              <a:gd name="connsiteY0" fmla="*/ 2710174 h 2884402"/>
              <a:gd name="connsiteX1" fmla="*/ 2416956 w 3795677"/>
              <a:gd name="connsiteY1" fmla="*/ 1529633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254585 w 3795677"/>
              <a:gd name="connsiteY0" fmla="*/ 2710174 h 2884402"/>
              <a:gd name="connsiteX1" fmla="*/ 2418232 w 3795677"/>
              <a:gd name="connsiteY1" fmla="*/ 1520194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425235 w 3966327"/>
              <a:gd name="connsiteY0" fmla="*/ 2710174 h 2884402"/>
              <a:gd name="connsiteX1" fmla="*/ 2588882 w 3966327"/>
              <a:gd name="connsiteY1" fmla="*/ 1520194 h 2884402"/>
              <a:gd name="connsiteX2" fmla="*/ 0 w 3966327"/>
              <a:gd name="connsiteY2" fmla="*/ 2395406 h 2884402"/>
              <a:gd name="connsiteX3" fmla="*/ 322174 w 3966327"/>
              <a:gd name="connsiteY3" fmla="*/ 0 h 2884402"/>
              <a:gd name="connsiteX4" fmla="*/ 3966327 w 3966327"/>
              <a:gd name="connsiteY4" fmla="*/ 497354 h 2884402"/>
              <a:gd name="connsiteX5" fmla="*/ 3644933 w 3966327"/>
              <a:gd name="connsiteY5" fmla="*/ 2884402 h 2884402"/>
              <a:gd name="connsiteX6" fmla="*/ 2425235 w 3966327"/>
              <a:gd name="connsiteY6" fmla="*/ 2710174 h 2884402"/>
              <a:gd name="connsiteX0" fmla="*/ 2425235 w 3966327"/>
              <a:gd name="connsiteY0" fmla="*/ 2710174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5" fmla="*/ 2425235 w 3966327"/>
              <a:gd name="connsiteY5" fmla="*/ 2710174 h 2884402"/>
              <a:gd name="connsiteX0" fmla="*/ 2425682 w 3966327"/>
              <a:gd name="connsiteY0" fmla="*/ 2724652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5" fmla="*/ 2425682 w 3966327"/>
              <a:gd name="connsiteY5" fmla="*/ 2724652 h 2884402"/>
              <a:gd name="connsiteX0" fmla="*/ 3644933 w 3966327"/>
              <a:gd name="connsiteY0" fmla="*/ 2884402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0" fmla="*/ 3644933 w 3966327"/>
              <a:gd name="connsiteY0" fmla="*/ 2387048 h 2387048"/>
              <a:gd name="connsiteX1" fmla="*/ 0 w 3966327"/>
              <a:gd name="connsiteY1" fmla="*/ 1898052 h 2387048"/>
              <a:gd name="connsiteX2" fmla="*/ 598727 w 3966327"/>
              <a:gd name="connsiteY2" fmla="*/ 87872 h 2387048"/>
              <a:gd name="connsiteX3" fmla="*/ 3966327 w 3966327"/>
              <a:gd name="connsiteY3" fmla="*/ 0 h 2387048"/>
              <a:gd name="connsiteX4" fmla="*/ 3644933 w 3966327"/>
              <a:gd name="connsiteY4" fmla="*/ 2387048 h 2387048"/>
              <a:gd name="connsiteX0" fmla="*/ 3644933 w 3966327"/>
              <a:gd name="connsiteY0" fmla="*/ 2387048 h 2387048"/>
              <a:gd name="connsiteX1" fmla="*/ 0 w 3966327"/>
              <a:gd name="connsiteY1" fmla="*/ 1898052 h 2387048"/>
              <a:gd name="connsiteX2" fmla="*/ 482673 w 3966327"/>
              <a:gd name="connsiteY2" fmla="*/ 1391378 h 2387048"/>
              <a:gd name="connsiteX3" fmla="*/ 3966327 w 3966327"/>
              <a:gd name="connsiteY3" fmla="*/ 0 h 2387048"/>
              <a:gd name="connsiteX4" fmla="*/ 3644933 w 3966327"/>
              <a:gd name="connsiteY4" fmla="*/ 2387048 h 2387048"/>
              <a:gd name="connsiteX0" fmla="*/ 3664386 w 3985780"/>
              <a:gd name="connsiteY0" fmla="*/ 2387048 h 2387048"/>
              <a:gd name="connsiteX1" fmla="*/ 0 w 3985780"/>
              <a:gd name="connsiteY1" fmla="*/ 1864186 h 2387048"/>
              <a:gd name="connsiteX2" fmla="*/ 502126 w 3985780"/>
              <a:gd name="connsiteY2" fmla="*/ 1391378 h 2387048"/>
              <a:gd name="connsiteX3" fmla="*/ 3985780 w 3985780"/>
              <a:gd name="connsiteY3" fmla="*/ 0 h 2387048"/>
              <a:gd name="connsiteX4" fmla="*/ 3664386 w 3985780"/>
              <a:gd name="connsiteY4" fmla="*/ 2387048 h 2387048"/>
              <a:gd name="connsiteX0" fmla="*/ 3664386 w 3985780"/>
              <a:gd name="connsiteY0" fmla="*/ 2387048 h 2387048"/>
              <a:gd name="connsiteX1" fmla="*/ 0 w 3985780"/>
              <a:gd name="connsiteY1" fmla="*/ 1864186 h 2387048"/>
              <a:gd name="connsiteX2" fmla="*/ 812468 w 3985780"/>
              <a:gd name="connsiteY2" fmla="*/ 1104114 h 2387048"/>
              <a:gd name="connsiteX3" fmla="*/ 3985780 w 3985780"/>
              <a:gd name="connsiteY3" fmla="*/ 0 h 2387048"/>
              <a:gd name="connsiteX4" fmla="*/ 3664386 w 3985780"/>
              <a:gd name="connsiteY4" fmla="*/ 2387048 h 2387048"/>
              <a:gd name="connsiteX0" fmla="*/ 2615096 w 3985780"/>
              <a:gd name="connsiteY0" fmla="*/ 1954520 h 1954520"/>
              <a:gd name="connsiteX1" fmla="*/ 0 w 3985780"/>
              <a:gd name="connsiteY1" fmla="*/ 1864186 h 1954520"/>
              <a:gd name="connsiteX2" fmla="*/ 812468 w 3985780"/>
              <a:gd name="connsiteY2" fmla="*/ 1104114 h 1954520"/>
              <a:gd name="connsiteX3" fmla="*/ 3985780 w 3985780"/>
              <a:gd name="connsiteY3" fmla="*/ 0 h 1954520"/>
              <a:gd name="connsiteX4" fmla="*/ 2615096 w 3985780"/>
              <a:gd name="connsiteY4" fmla="*/ 1954520 h 1954520"/>
              <a:gd name="connsiteX0" fmla="*/ 1975274 w 3985780"/>
              <a:gd name="connsiteY0" fmla="*/ 2137192 h 2137192"/>
              <a:gd name="connsiteX1" fmla="*/ 0 w 3985780"/>
              <a:gd name="connsiteY1" fmla="*/ 1864186 h 2137192"/>
              <a:gd name="connsiteX2" fmla="*/ 812468 w 3985780"/>
              <a:gd name="connsiteY2" fmla="*/ 1104114 h 2137192"/>
              <a:gd name="connsiteX3" fmla="*/ 3985780 w 3985780"/>
              <a:gd name="connsiteY3" fmla="*/ 0 h 2137192"/>
              <a:gd name="connsiteX4" fmla="*/ 1975274 w 3985780"/>
              <a:gd name="connsiteY4" fmla="*/ 2137192 h 2137192"/>
              <a:gd name="connsiteX0" fmla="*/ 1975274 w 2802449"/>
              <a:gd name="connsiteY0" fmla="*/ 1328717 h 1328717"/>
              <a:gd name="connsiteX1" fmla="*/ 0 w 2802449"/>
              <a:gd name="connsiteY1" fmla="*/ 1055711 h 1328717"/>
              <a:gd name="connsiteX2" fmla="*/ 812468 w 2802449"/>
              <a:gd name="connsiteY2" fmla="*/ 295639 h 1328717"/>
              <a:gd name="connsiteX3" fmla="*/ 2802449 w 2802449"/>
              <a:gd name="connsiteY3" fmla="*/ 0 h 1328717"/>
              <a:gd name="connsiteX4" fmla="*/ 1975274 w 2802449"/>
              <a:gd name="connsiteY4" fmla="*/ 1328717 h 1328717"/>
              <a:gd name="connsiteX0" fmla="*/ 1975274 w 2775161"/>
              <a:gd name="connsiteY0" fmla="*/ 1033078 h 1033078"/>
              <a:gd name="connsiteX1" fmla="*/ 0 w 2775161"/>
              <a:gd name="connsiteY1" fmla="*/ 760072 h 1033078"/>
              <a:gd name="connsiteX2" fmla="*/ 812468 w 2775161"/>
              <a:gd name="connsiteY2" fmla="*/ 0 h 1033078"/>
              <a:gd name="connsiteX3" fmla="*/ 2775161 w 2775161"/>
              <a:gd name="connsiteY3" fmla="*/ 279770 h 1033078"/>
              <a:gd name="connsiteX4" fmla="*/ 1975274 w 2775161"/>
              <a:gd name="connsiteY4" fmla="*/ 1033078 h 1033078"/>
              <a:gd name="connsiteX0" fmla="*/ 1975274 w 2775161"/>
              <a:gd name="connsiteY0" fmla="*/ 1028040 h 1028040"/>
              <a:gd name="connsiteX1" fmla="*/ 0 w 2775161"/>
              <a:gd name="connsiteY1" fmla="*/ 755034 h 1028040"/>
              <a:gd name="connsiteX2" fmla="*/ 814190 w 2775161"/>
              <a:gd name="connsiteY2" fmla="*/ 0 h 1028040"/>
              <a:gd name="connsiteX3" fmla="*/ 2775161 w 2775161"/>
              <a:gd name="connsiteY3" fmla="*/ 274732 h 1028040"/>
              <a:gd name="connsiteX4" fmla="*/ 1975274 w 2775161"/>
              <a:gd name="connsiteY4" fmla="*/ 1028040 h 1028040"/>
              <a:gd name="connsiteX0" fmla="*/ 1982035 w 2781922"/>
              <a:gd name="connsiteY0" fmla="*/ 1028040 h 1028040"/>
              <a:gd name="connsiteX1" fmla="*/ 0 w 2781922"/>
              <a:gd name="connsiteY1" fmla="*/ 751717 h 1028040"/>
              <a:gd name="connsiteX2" fmla="*/ 820951 w 2781922"/>
              <a:gd name="connsiteY2" fmla="*/ 0 h 1028040"/>
              <a:gd name="connsiteX3" fmla="*/ 2781922 w 2781922"/>
              <a:gd name="connsiteY3" fmla="*/ 274732 h 1028040"/>
              <a:gd name="connsiteX4" fmla="*/ 1982035 w 2781922"/>
              <a:gd name="connsiteY4" fmla="*/ 1028040 h 1028040"/>
              <a:gd name="connsiteX0" fmla="*/ 1982035 w 2781922"/>
              <a:gd name="connsiteY0" fmla="*/ 1123312 h 1123312"/>
              <a:gd name="connsiteX1" fmla="*/ 0 w 2781922"/>
              <a:gd name="connsiteY1" fmla="*/ 846989 h 1123312"/>
              <a:gd name="connsiteX2" fmla="*/ 62497 w 2781922"/>
              <a:gd name="connsiteY2" fmla="*/ 0 h 1123312"/>
              <a:gd name="connsiteX3" fmla="*/ 2781922 w 2781922"/>
              <a:gd name="connsiteY3" fmla="*/ 370004 h 1123312"/>
              <a:gd name="connsiteX4" fmla="*/ 1982035 w 2781922"/>
              <a:gd name="connsiteY4" fmla="*/ 1123312 h 1123312"/>
              <a:gd name="connsiteX0" fmla="*/ 2831371 w 3631258"/>
              <a:gd name="connsiteY0" fmla="*/ 1123312 h 1123312"/>
              <a:gd name="connsiteX1" fmla="*/ 0 w 3631258"/>
              <a:gd name="connsiteY1" fmla="*/ 890820 h 1123312"/>
              <a:gd name="connsiteX2" fmla="*/ 911833 w 3631258"/>
              <a:gd name="connsiteY2" fmla="*/ 0 h 1123312"/>
              <a:gd name="connsiteX3" fmla="*/ 3631258 w 3631258"/>
              <a:gd name="connsiteY3" fmla="*/ 370004 h 1123312"/>
              <a:gd name="connsiteX4" fmla="*/ 2831371 w 3631258"/>
              <a:gd name="connsiteY4" fmla="*/ 1123312 h 1123312"/>
              <a:gd name="connsiteX0" fmla="*/ 2688574 w 3631258"/>
              <a:gd name="connsiteY0" fmla="*/ 1255400 h 1255400"/>
              <a:gd name="connsiteX1" fmla="*/ 0 w 3631258"/>
              <a:gd name="connsiteY1" fmla="*/ 890820 h 1255400"/>
              <a:gd name="connsiteX2" fmla="*/ 911833 w 3631258"/>
              <a:gd name="connsiteY2" fmla="*/ 0 h 1255400"/>
              <a:gd name="connsiteX3" fmla="*/ 3631258 w 3631258"/>
              <a:gd name="connsiteY3" fmla="*/ 370004 h 1255400"/>
              <a:gd name="connsiteX4" fmla="*/ 2688574 w 3631258"/>
              <a:gd name="connsiteY4" fmla="*/ 1255400 h 1255400"/>
              <a:gd name="connsiteX0" fmla="*/ 3841752 w 4784436"/>
              <a:gd name="connsiteY0" fmla="*/ 1256143 h 1256143"/>
              <a:gd name="connsiteX1" fmla="*/ 1153178 w 4784436"/>
              <a:gd name="connsiteY1" fmla="*/ 891563 h 1256143"/>
              <a:gd name="connsiteX2" fmla="*/ 0 w 4784436"/>
              <a:gd name="connsiteY2" fmla="*/ 0 h 1256143"/>
              <a:gd name="connsiteX3" fmla="*/ 4784436 w 4784436"/>
              <a:gd name="connsiteY3" fmla="*/ 370747 h 1256143"/>
              <a:gd name="connsiteX4" fmla="*/ 3841752 w 4784436"/>
              <a:gd name="connsiteY4" fmla="*/ 1256143 h 1256143"/>
              <a:gd name="connsiteX0" fmla="*/ 3841752 w 3841752"/>
              <a:gd name="connsiteY0" fmla="*/ 1256143 h 1256143"/>
              <a:gd name="connsiteX1" fmla="*/ 1153178 w 3841752"/>
              <a:gd name="connsiteY1" fmla="*/ 891563 h 1256143"/>
              <a:gd name="connsiteX2" fmla="*/ 0 w 3841752"/>
              <a:gd name="connsiteY2" fmla="*/ 0 h 1256143"/>
              <a:gd name="connsiteX3" fmla="*/ 2838380 w 3841752"/>
              <a:gd name="connsiteY3" fmla="*/ 356785 h 1256143"/>
              <a:gd name="connsiteX4" fmla="*/ 3841752 w 3841752"/>
              <a:gd name="connsiteY4" fmla="*/ 1256143 h 1256143"/>
              <a:gd name="connsiteX0" fmla="*/ 3841752 w 3841752"/>
              <a:gd name="connsiteY0" fmla="*/ 1256143 h 1256143"/>
              <a:gd name="connsiteX1" fmla="*/ 1131558 w 3841752"/>
              <a:gd name="connsiteY1" fmla="*/ 927088 h 1256143"/>
              <a:gd name="connsiteX2" fmla="*/ 0 w 3841752"/>
              <a:gd name="connsiteY2" fmla="*/ 0 h 1256143"/>
              <a:gd name="connsiteX3" fmla="*/ 2838380 w 3841752"/>
              <a:gd name="connsiteY3" fmla="*/ 356785 h 1256143"/>
              <a:gd name="connsiteX4" fmla="*/ 3841752 w 3841752"/>
              <a:gd name="connsiteY4" fmla="*/ 1256143 h 1256143"/>
              <a:gd name="connsiteX0" fmla="*/ 3841752 w 3841752"/>
              <a:gd name="connsiteY0" fmla="*/ 1256143 h 1256143"/>
              <a:gd name="connsiteX1" fmla="*/ 1131558 w 3841752"/>
              <a:gd name="connsiteY1" fmla="*/ 927088 h 1256143"/>
              <a:gd name="connsiteX2" fmla="*/ 0 w 3841752"/>
              <a:gd name="connsiteY2" fmla="*/ 0 h 1256143"/>
              <a:gd name="connsiteX3" fmla="*/ 2822626 w 3841752"/>
              <a:gd name="connsiteY3" fmla="*/ 366670 h 1256143"/>
              <a:gd name="connsiteX4" fmla="*/ 3841752 w 3841752"/>
              <a:gd name="connsiteY4" fmla="*/ 1256143 h 1256143"/>
              <a:gd name="connsiteX0" fmla="*/ 3958594 w 3958594"/>
              <a:gd name="connsiteY0" fmla="*/ 1298362 h 1298362"/>
              <a:gd name="connsiteX1" fmla="*/ 1131558 w 3958594"/>
              <a:gd name="connsiteY1" fmla="*/ 927088 h 1298362"/>
              <a:gd name="connsiteX2" fmla="*/ 0 w 3958594"/>
              <a:gd name="connsiteY2" fmla="*/ 0 h 1298362"/>
              <a:gd name="connsiteX3" fmla="*/ 2822626 w 3958594"/>
              <a:gd name="connsiteY3" fmla="*/ 366670 h 1298362"/>
              <a:gd name="connsiteX4" fmla="*/ 3958594 w 3958594"/>
              <a:gd name="connsiteY4" fmla="*/ 1298362 h 1298362"/>
              <a:gd name="connsiteX0" fmla="*/ 3398616 w 3398616"/>
              <a:gd name="connsiteY0" fmla="*/ 1085735 h 1085735"/>
              <a:gd name="connsiteX1" fmla="*/ 1131558 w 3398616"/>
              <a:gd name="connsiteY1" fmla="*/ 927088 h 1085735"/>
              <a:gd name="connsiteX2" fmla="*/ 0 w 3398616"/>
              <a:gd name="connsiteY2" fmla="*/ 0 h 1085735"/>
              <a:gd name="connsiteX3" fmla="*/ 2822626 w 3398616"/>
              <a:gd name="connsiteY3" fmla="*/ 366670 h 1085735"/>
              <a:gd name="connsiteX4" fmla="*/ 3398616 w 3398616"/>
              <a:gd name="connsiteY4" fmla="*/ 1085735 h 1085735"/>
              <a:gd name="connsiteX0" fmla="*/ 2676582 w 2822626"/>
              <a:gd name="connsiteY0" fmla="*/ 1129945 h 1129945"/>
              <a:gd name="connsiteX1" fmla="*/ 1131558 w 2822626"/>
              <a:gd name="connsiteY1" fmla="*/ 927088 h 1129945"/>
              <a:gd name="connsiteX2" fmla="*/ 0 w 2822626"/>
              <a:gd name="connsiteY2" fmla="*/ 0 h 1129945"/>
              <a:gd name="connsiteX3" fmla="*/ 2822626 w 2822626"/>
              <a:gd name="connsiteY3" fmla="*/ 366670 h 1129945"/>
              <a:gd name="connsiteX4" fmla="*/ 2676582 w 2822626"/>
              <a:gd name="connsiteY4" fmla="*/ 1129945 h 1129945"/>
              <a:gd name="connsiteX0" fmla="*/ 2676582 w 2822626"/>
              <a:gd name="connsiteY0" fmla="*/ 1129945 h 1129945"/>
              <a:gd name="connsiteX1" fmla="*/ 578599 w 2822626"/>
              <a:gd name="connsiteY1" fmla="*/ 840359 h 1129945"/>
              <a:gd name="connsiteX2" fmla="*/ 0 w 2822626"/>
              <a:gd name="connsiteY2" fmla="*/ 0 h 1129945"/>
              <a:gd name="connsiteX3" fmla="*/ 2822626 w 2822626"/>
              <a:gd name="connsiteY3" fmla="*/ 366670 h 1129945"/>
              <a:gd name="connsiteX4" fmla="*/ 2676582 w 2822626"/>
              <a:gd name="connsiteY4" fmla="*/ 1129945 h 1129945"/>
              <a:gd name="connsiteX0" fmla="*/ 2844957 w 2991001"/>
              <a:gd name="connsiteY0" fmla="*/ 1129945 h 1129945"/>
              <a:gd name="connsiteX1" fmla="*/ 0 w 2991001"/>
              <a:gd name="connsiteY1" fmla="*/ 749041 h 1129945"/>
              <a:gd name="connsiteX2" fmla="*/ 168375 w 2991001"/>
              <a:gd name="connsiteY2" fmla="*/ 0 h 1129945"/>
              <a:gd name="connsiteX3" fmla="*/ 2991001 w 2991001"/>
              <a:gd name="connsiteY3" fmla="*/ 366670 h 1129945"/>
              <a:gd name="connsiteX4" fmla="*/ 2844957 w 2991001"/>
              <a:gd name="connsiteY4" fmla="*/ 1129945 h 1129945"/>
              <a:gd name="connsiteX0" fmla="*/ 2844957 w 2991001"/>
              <a:gd name="connsiteY0" fmla="*/ 2183948 h 2183948"/>
              <a:gd name="connsiteX1" fmla="*/ 0 w 2991001"/>
              <a:gd name="connsiteY1" fmla="*/ 1803044 h 2183948"/>
              <a:gd name="connsiteX2" fmla="*/ 245911 w 2991001"/>
              <a:gd name="connsiteY2" fmla="*/ 0 h 2183948"/>
              <a:gd name="connsiteX3" fmla="*/ 2991001 w 2991001"/>
              <a:gd name="connsiteY3" fmla="*/ 1420673 h 2183948"/>
              <a:gd name="connsiteX4" fmla="*/ 2844957 w 2991001"/>
              <a:gd name="connsiteY4" fmla="*/ 2183948 h 2183948"/>
              <a:gd name="connsiteX0" fmla="*/ 2844957 w 2991001"/>
              <a:gd name="connsiteY0" fmla="*/ 3106951 h 3106951"/>
              <a:gd name="connsiteX1" fmla="*/ 0 w 2991001"/>
              <a:gd name="connsiteY1" fmla="*/ 2726047 h 3106951"/>
              <a:gd name="connsiteX2" fmla="*/ 368222 w 2991001"/>
              <a:gd name="connsiteY2" fmla="*/ 0 h 3106951"/>
              <a:gd name="connsiteX3" fmla="*/ 2991001 w 2991001"/>
              <a:gd name="connsiteY3" fmla="*/ 2343676 h 3106951"/>
              <a:gd name="connsiteX4" fmla="*/ 2844957 w 2991001"/>
              <a:gd name="connsiteY4" fmla="*/ 3106951 h 3106951"/>
              <a:gd name="connsiteX0" fmla="*/ 2844957 w 3045710"/>
              <a:gd name="connsiteY0" fmla="*/ 3106951 h 3106951"/>
              <a:gd name="connsiteX1" fmla="*/ 0 w 3045710"/>
              <a:gd name="connsiteY1" fmla="*/ 2726047 h 3106951"/>
              <a:gd name="connsiteX2" fmla="*/ 368222 w 3045710"/>
              <a:gd name="connsiteY2" fmla="*/ 0 h 3106951"/>
              <a:gd name="connsiteX3" fmla="*/ 3045710 w 3045710"/>
              <a:gd name="connsiteY3" fmla="*/ 1565321 h 3106951"/>
              <a:gd name="connsiteX4" fmla="*/ 2844957 w 3045710"/>
              <a:gd name="connsiteY4" fmla="*/ 3106951 h 3106951"/>
              <a:gd name="connsiteX0" fmla="*/ 2844957 w 3203095"/>
              <a:gd name="connsiteY0" fmla="*/ 3106951 h 3106951"/>
              <a:gd name="connsiteX1" fmla="*/ 0 w 3203095"/>
              <a:gd name="connsiteY1" fmla="*/ 2726047 h 3106951"/>
              <a:gd name="connsiteX2" fmla="*/ 368222 w 3203095"/>
              <a:gd name="connsiteY2" fmla="*/ 0 h 3106951"/>
              <a:gd name="connsiteX3" fmla="*/ 3203095 w 3203095"/>
              <a:gd name="connsiteY3" fmla="*/ 382740 h 3106951"/>
              <a:gd name="connsiteX4" fmla="*/ 2844957 w 3203095"/>
              <a:gd name="connsiteY4" fmla="*/ 3106951 h 3106951"/>
              <a:gd name="connsiteX0" fmla="*/ 2837686 w 3195824"/>
              <a:gd name="connsiteY0" fmla="*/ 3106951 h 3106951"/>
              <a:gd name="connsiteX1" fmla="*/ 0 w 3195824"/>
              <a:gd name="connsiteY1" fmla="*/ 2707807 h 3106951"/>
              <a:gd name="connsiteX2" fmla="*/ 360951 w 3195824"/>
              <a:gd name="connsiteY2" fmla="*/ 0 h 3106951"/>
              <a:gd name="connsiteX3" fmla="*/ 3195824 w 3195824"/>
              <a:gd name="connsiteY3" fmla="*/ 382740 h 3106951"/>
              <a:gd name="connsiteX4" fmla="*/ 2837686 w 3195824"/>
              <a:gd name="connsiteY4" fmla="*/ 3106951 h 3106951"/>
              <a:gd name="connsiteX0" fmla="*/ 2837558 w 3195696"/>
              <a:gd name="connsiteY0" fmla="*/ 3106951 h 3106951"/>
              <a:gd name="connsiteX1" fmla="*/ 0 w 3195696"/>
              <a:gd name="connsiteY1" fmla="*/ 2724644 h 3106951"/>
              <a:gd name="connsiteX2" fmla="*/ 360823 w 3195696"/>
              <a:gd name="connsiteY2" fmla="*/ 0 h 3106951"/>
              <a:gd name="connsiteX3" fmla="*/ 3195696 w 3195696"/>
              <a:gd name="connsiteY3" fmla="*/ 382740 h 3106951"/>
              <a:gd name="connsiteX4" fmla="*/ 2837558 w 3195696"/>
              <a:gd name="connsiteY4" fmla="*/ 3106951 h 3106951"/>
              <a:gd name="connsiteX0" fmla="*/ 2846997 w 3205135"/>
              <a:gd name="connsiteY0" fmla="*/ 3106951 h 3106951"/>
              <a:gd name="connsiteX1" fmla="*/ 0 w 3205135"/>
              <a:gd name="connsiteY1" fmla="*/ 2723368 h 3106951"/>
              <a:gd name="connsiteX2" fmla="*/ 370262 w 3205135"/>
              <a:gd name="connsiteY2" fmla="*/ 0 h 3106951"/>
              <a:gd name="connsiteX3" fmla="*/ 3205135 w 3205135"/>
              <a:gd name="connsiteY3" fmla="*/ 382740 h 3106951"/>
              <a:gd name="connsiteX4" fmla="*/ 2846997 w 3205135"/>
              <a:gd name="connsiteY4" fmla="*/ 3106951 h 3106951"/>
              <a:gd name="connsiteX0" fmla="*/ 2845403 w 3203541"/>
              <a:gd name="connsiteY0" fmla="*/ 3106951 h 3106951"/>
              <a:gd name="connsiteX1" fmla="*/ 0 w 3203541"/>
              <a:gd name="connsiteY1" fmla="*/ 2711569 h 3106951"/>
              <a:gd name="connsiteX2" fmla="*/ 368668 w 3203541"/>
              <a:gd name="connsiteY2" fmla="*/ 0 h 3106951"/>
              <a:gd name="connsiteX3" fmla="*/ 3203541 w 3203541"/>
              <a:gd name="connsiteY3" fmla="*/ 382740 h 3106951"/>
              <a:gd name="connsiteX4" fmla="*/ 2845403 w 3203541"/>
              <a:gd name="connsiteY4" fmla="*/ 3106951 h 3106951"/>
              <a:gd name="connsiteX0" fmla="*/ 2855480 w 3203541"/>
              <a:gd name="connsiteY0" fmla="*/ 3103506 h 3103506"/>
              <a:gd name="connsiteX1" fmla="*/ 0 w 3203541"/>
              <a:gd name="connsiteY1" fmla="*/ 2711569 h 3103506"/>
              <a:gd name="connsiteX2" fmla="*/ 368668 w 3203541"/>
              <a:gd name="connsiteY2" fmla="*/ 0 h 3103506"/>
              <a:gd name="connsiteX3" fmla="*/ 3203541 w 3203541"/>
              <a:gd name="connsiteY3" fmla="*/ 382740 h 3103506"/>
              <a:gd name="connsiteX4" fmla="*/ 2855480 w 3203541"/>
              <a:gd name="connsiteY4" fmla="*/ 3103506 h 3103506"/>
              <a:gd name="connsiteX0" fmla="*/ 2855480 w 3203541"/>
              <a:gd name="connsiteY0" fmla="*/ 7952582 h 7952582"/>
              <a:gd name="connsiteX1" fmla="*/ 0 w 3203541"/>
              <a:gd name="connsiteY1" fmla="*/ 7560645 h 7952582"/>
              <a:gd name="connsiteX2" fmla="*/ 114077 w 3203541"/>
              <a:gd name="connsiteY2" fmla="*/ -4 h 7952582"/>
              <a:gd name="connsiteX3" fmla="*/ 3203541 w 3203541"/>
              <a:gd name="connsiteY3" fmla="*/ 5231816 h 7952582"/>
              <a:gd name="connsiteX4" fmla="*/ 2855480 w 3203541"/>
              <a:gd name="connsiteY4" fmla="*/ 7952582 h 7952582"/>
              <a:gd name="connsiteX0" fmla="*/ 2855480 w 3203541"/>
              <a:gd name="connsiteY0" fmla="*/ 10313410 h 10313410"/>
              <a:gd name="connsiteX1" fmla="*/ 0 w 3203541"/>
              <a:gd name="connsiteY1" fmla="*/ 9921473 h 10313410"/>
              <a:gd name="connsiteX2" fmla="*/ 149368 w 3203541"/>
              <a:gd name="connsiteY2" fmla="*/ -2 h 10313410"/>
              <a:gd name="connsiteX3" fmla="*/ 3203541 w 3203541"/>
              <a:gd name="connsiteY3" fmla="*/ 7592644 h 10313410"/>
              <a:gd name="connsiteX4" fmla="*/ 2855480 w 3203541"/>
              <a:gd name="connsiteY4" fmla="*/ 10313410 h 10313410"/>
              <a:gd name="connsiteX0" fmla="*/ 3067406 w 3203541"/>
              <a:gd name="connsiteY0" fmla="*/ 13417887 h 13417888"/>
              <a:gd name="connsiteX1" fmla="*/ 0 w 3203541"/>
              <a:gd name="connsiteY1" fmla="*/ 9921473 h 13417888"/>
              <a:gd name="connsiteX2" fmla="*/ 149368 w 3203541"/>
              <a:gd name="connsiteY2" fmla="*/ -2 h 13417888"/>
              <a:gd name="connsiteX3" fmla="*/ 3203541 w 3203541"/>
              <a:gd name="connsiteY3" fmla="*/ 7592644 h 13417888"/>
              <a:gd name="connsiteX4" fmla="*/ 3067406 w 3203541"/>
              <a:gd name="connsiteY4" fmla="*/ 13417887 h 13417888"/>
              <a:gd name="connsiteX0" fmla="*/ 3067406 w 3199369"/>
              <a:gd name="connsiteY0" fmla="*/ 13417887 h 13417888"/>
              <a:gd name="connsiteX1" fmla="*/ 0 w 3199369"/>
              <a:gd name="connsiteY1" fmla="*/ 9921473 h 13417888"/>
              <a:gd name="connsiteX2" fmla="*/ 149368 w 3199369"/>
              <a:gd name="connsiteY2" fmla="*/ -2 h 13417888"/>
              <a:gd name="connsiteX3" fmla="*/ 3199368 w 3199369"/>
              <a:gd name="connsiteY3" fmla="*/ 5407224 h 13417888"/>
              <a:gd name="connsiteX4" fmla="*/ 3067406 w 3199369"/>
              <a:gd name="connsiteY4" fmla="*/ 13417887 h 13417888"/>
              <a:gd name="connsiteX0" fmla="*/ 3067406 w 3230284"/>
              <a:gd name="connsiteY0" fmla="*/ 13417887 h 13417888"/>
              <a:gd name="connsiteX1" fmla="*/ 0 w 3230284"/>
              <a:gd name="connsiteY1" fmla="*/ 9921473 h 13417888"/>
              <a:gd name="connsiteX2" fmla="*/ 149368 w 3230284"/>
              <a:gd name="connsiteY2" fmla="*/ -2 h 13417888"/>
              <a:gd name="connsiteX3" fmla="*/ 3230284 w 3230284"/>
              <a:gd name="connsiteY3" fmla="*/ 3481963 h 13417888"/>
              <a:gd name="connsiteX4" fmla="*/ 3067406 w 3230284"/>
              <a:gd name="connsiteY4" fmla="*/ 13417887 h 13417888"/>
              <a:gd name="connsiteX0" fmla="*/ 3025167 w 3188045"/>
              <a:gd name="connsiteY0" fmla="*/ 13417887 h 13417888"/>
              <a:gd name="connsiteX1" fmla="*/ -1 w 3188045"/>
              <a:gd name="connsiteY1" fmla="*/ 9754945 h 13417888"/>
              <a:gd name="connsiteX2" fmla="*/ 107129 w 3188045"/>
              <a:gd name="connsiteY2" fmla="*/ -2 h 13417888"/>
              <a:gd name="connsiteX3" fmla="*/ 3188045 w 3188045"/>
              <a:gd name="connsiteY3" fmla="*/ 3481963 h 13417888"/>
              <a:gd name="connsiteX4" fmla="*/ 3025167 w 3188045"/>
              <a:gd name="connsiteY4" fmla="*/ 13417887 h 13417888"/>
              <a:gd name="connsiteX0" fmla="*/ 3025167 w 3188045"/>
              <a:gd name="connsiteY0" fmla="*/ 12782963 h 12782964"/>
              <a:gd name="connsiteX1" fmla="*/ -1 w 3188045"/>
              <a:gd name="connsiteY1" fmla="*/ 9120021 h 12782964"/>
              <a:gd name="connsiteX2" fmla="*/ 184077 w 3188045"/>
              <a:gd name="connsiteY2" fmla="*/ -5 h 12782964"/>
              <a:gd name="connsiteX3" fmla="*/ 3188045 w 3188045"/>
              <a:gd name="connsiteY3" fmla="*/ 2847039 h 12782964"/>
              <a:gd name="connsiteX4" fmla="*/ 3025167 w 3188045"/>
              <a:gd name="connsiteY4" fmla="*/ 12782963 h 12782964"/>
              <a:gd name="connsiteX0" fmla="*/ 698758 w 3188045"/>
              <a:gd name="connsiteY0" fmla="*/ 10852579 h 10852582"/>
              <a:gd name="connsiteX1" fmla="*/ -1 w 3188045"/>
              <a:gd name="connsiteY1" fmla="*/ 9120021 h 10852582"/>
              <a:gd name="connsiteX2" fmla="*/ 184077 w 3188045"/>
              <a:gd name="connsiteY2" fmla="*/ -5 h 10852582"/>
              <a:gd name="connsiteX3" fmla="*/ 3188045 w 3188045"/>
              <a:gd name="connsiteY3" fmla="*/ 2847039 h 10852582"/>
              <a:gd name="connsiteX4" fmla="*/ 698758 w 3188045"/>
              <a:gd name="connsiteY4" fmla="*/ 10852579 h 10852582"/>
              <a:gd name="connsiteX0" fmla="*/ 698758 w 861009"/>
              <a:gd name="connsiteY0" fmla="*/ 10852579 h 10852582"/>
              <a:gd name="connsiteX1" fmla="*/ -1 w 861009"/>
              <a:gd name="connsiteY1" fmla="*/ 9120021 h 10852582"/>
              <a:gd name="connsiteX2" fmla="*/ 184077 w 861009"/>
              <a:gd name="connsiteY2" fmla="*/ -5 h 10852582"/>
              <a:gd name="connsiteX3" fmla="*/ 861009 w 861009"/>
              <a:gd name="connsiteY3" fmla="*/ 4124718 h 10852582"/>
              <a:gd name="connsiteX4" fmla="*/ 698758 w 861009"/>
              <a:gd name="connsiteY4" fmla="*/ 10852579 h 10852582"/>
              <a:gd name="connsiteX0" fmla="*/ 663417 w 861009"/>
              <a:gd name="connsiteY0" fmla="*/ 13259212 h 13259213"/>
              <a:gd name="connsiteX1" fmla="*/ -1 w 861009"/>
              <a:gd name="connsiteY1" fmla="*/ 9120021 h 13259213"/>
              <a:gd name="connsiteX2" fmla="*/ 184077 w 861009"/>
              <a:gd name="connsiteY2" fmla="*/ -5 h 13259213"/>
              <a:gd name="connsiteX3" fmla="*/ 861009 w 861009"/>
              <a:gd name="connsiteY3" fmla="*/ 4124718 h 13259213"/>
              <a:gd name="connsiteX4" fmla="*/ 663417 w 861009"/>
              <a:gd name="connsiteY4" fmla="*/ 13259212 h 13259213"/>
              <a:gd name="connsiteX0" fmla="*/ 725186 w 861009"/>
              <a:gd name="connsiteY0" fmla="*/ 13531217 h 13531221"/>
              <a:gd name="connsiteX1" fmla="*/ -1 w 861009"/>
              <a:gd name="connsiteY1" fmla="*/ 9120029 h 13531221"/>
              <a:gd name="connsiteX2" fmla="*/ 184077 w 861009"/>
              <a:gd name="connsiteY2" fmla="*/ 3 h 13531221"/>
              <a:gd name="connsiteX3" fmla="*/ 861009 w 861009"/>
              <a:gd name="connsiteY3" fmla="*/ 4124726 h 13531221"/>
              <a:gd name="connsiteX4" fmla="*/ 725186 w 861009"/>
              <a:gd name="connsiteY4" fmla="*/ 13531217 h 13531221"/>
              <a:gd name="connsiteX0" fmla="*/ 2480428 w 2616251"/>
              <a:gd name="connsiteY0" fmla="*/ 13531217 h 13531213"/>
              <a:gd name="connsiteX1" fmla="*/ 1 w 2616251"/>
              <a:gd name="connsiteY1" fmla="*/ 5736352 h 13531213"/>
              <a:gd name="connsiteX2" fmla="*/ 1939319 w 2616251"/>
              <a:gd name="connsiteY2" fmla="*/ 3 h 13531213"/>
              <a:gd name="connsiteX3" fmla="*/ 2616251 w 2616251"/>
              <a:gd name="connsiteY3" fmla="*/ 4124726 h 13531213"/>
              <a:gd name="connsiteX4" fmla="*/ 2480428 w 2616251"/>
              <a:gd name="connsiteY4" fmla="*/ 13531217 h 13531213"/>
              <a:gd name="connsiteX0" fmla="*/ 2480428 w 2910906"/>
              <a:gd name="connsiteY0" fmla="*/ 13531217 h 13531221"/>
              <a:gd name="connsiteX1" fmla="*/ 1 w 2910906"/>
              <a:gd name="connsiteY1" fmla="*/ 5736352 h 13531221"/>
              <a:gd name="connsiteX2" fmla="*/ 1939319 w 2910906"/>
              <a:gd name="connsiteY2" fmla="*/ 3 h 13531221"/>
              <a:gd name="connsiteX3" fmla="*/ 2910907 w 2910906"/>
              <a:gd name="connsiteY3" fmla="*/ 4266507 h 13531221"/>
              <a:gd name="connsiteX4" fmla="*/ 2480428 w 2910906"/>
              <a:gd name="connsiteY4" fmla="*/ 13531217 h 13531221"/>
              <a:gd name="connsiteX0" fmla="*/ 2480428 w 2910906"/>
              <a:gd name="connsiteY0" fmla="*/ 17119536 h 17119532"/>
              <a:gd name="connsiteX1" fmla="*/ 1 w 2910906"/>
              <a:gd name="connsiteY1" fmla="*/ 9324671 h 17119532"/>
              <a:gd name="connsiteX2" fmla="*/ 420221 w 2910906"/>
              <a:gd name="connsiteY2" fmla="*/ 2 h 17119532"/>
              <a:gd name="connsiteX3" fmla="*/ 2910907 w 2910906"/>
              <a:gd name="connsiteY3" fmla="*/ 7854826 h 17119532"/>
              <a:gd name="connsiteX4" fmla="*/ 2480428 w 2910906"/>
              <a:gd name="connsiteY4" fmla="*/ 17119536 h 17119532"/>
              <a:gd name="connsiteX0" fmla="*/ 2043668 w 2910906"/>
              <a:gd name="connsiteY0" fmla="*/ 18680218 h 18680218"/>
              <a:gd name="connsiteX1" fmla="*/ 1 w 2910906"/>
              <a:gd name="connsiteY1" fmla="*/ 9324671 h 18680218"/>
              <a:gd name="connsiteX2" fmla="*/ 420221 w 2910906"/>
              <a:gd name="connsiteY2" fmla="*/ 2 h 18680218"/>
              <a:gd name="connsiteX3" fmla="*/ 2910907 w 2910906"/>
              <a:gd name="connsiteY3" fmla="*/ 7854826 h 18680218"/>
              <a:gd name="connsiteX4" fmla="*/ 2043668 w 2910906"/>
              <a:gd name="connsiteY4" fmla="*/ 18680218 h 18680218"/>
              <a:gd name="connsiteX0" fmla="*/ 1623447 w 2490685"/>
              <a:gd name="connsiteY0" fmla="*/ 18680218 h 18680218"/>
              <a:gd name="connsiteX1" fmla="*/ 525869 w 2490685"/>
              <a:gd name="connsiteY1" fmla="*/ 14360062 h 18680218"/>
              <a:gd name="connsiteX2" fmla="*/ 0 w 2490685"/>
              <a:gd name="connsiteY2" fmla="*/ 2 h 18680218"/>
              <a:gd name="connsiteX3" fmla="*/ 2490686 w 2490685"/>
              <a:gd name="connsiteY3" fmla="*/ 7854826 h 18680218"/>
              <a:gd name="connsiteX4" fmla="*/ 1623447 w 2490685"/>
              <a:gd name="connsiteY4" fmla="*/ 18680218 h 18680218"/>
              <a:gd name="connsiteX0" fmla="*/ 1623447 w 2254843"/>
              <a:gd name="connsiteY0" fmla="*/ 18680218 h 18680218"/>
              <a:gd name="connsiteX1" fmla="*/ 525869 w 2254843"/>
              <a:gd name="connsiteY1" fmla="*/ 14360062 h 18680218"/>
              <a:gd name="connsiteX2" fmla="*/ 0 w 2254843"/>
              <a:gd name="connsiteY2" fmla="*/ 2 h 18680218"/>
              <a:gd name="connsiteX3" fmla="*/ 2254842 w 2254843"/>
              <a:gd name="connsiteY3" fmla="*/ 4687771 h 18680218"/>
              <a:gd name="connsiteX4" fmla="*/ 1623447 w 2254843"/>
              <a:gd name="connsiteY4" fmla="*/ 18680218 h 18680218"/>
              <a:gd name="connsiteX0" fmla="*/ 1097577 w 1728973"/>
              <a:gd name="connsiteY0" fmla="*/ 18319278 h 18319278"/>
              <a:gd name="connsiteX1" fmla="*/ -1 w 1728973"/>
              <a:gd name="connsiteY1" fmla="*/ 13999122 h 18319278"/>
              <a:gd name="connsiteX2" fmla="*/ 612663 w 1728973"/>
              <a:gd name="connsiteY2" fmla="*/ 1 h 18319278"/>
              <a:gd name="connsiteX3" fmla="*/ 1728972 w 1728973"/>
              <a:gd name="connsiteY3" fmla="*/ 4326831 h 18319278"/>
              <a:gd name="connsiteX4" fmla="*/ 1097577 w 1728973"/>
              <a:gd name="connsiteY4" fmla="*/ 18319278 h 18319278"/>
              <a:gd name="connsiteX0" fmla="*/ 1331137 w 1728973"/>
              <a:gd name="connsiteY0" fmla="*/ 43301549 h 43301543"/>
              <a:gd name="connsiteX1" fmla="*/ -1 w 1728973"/>
              <a:gd name="connsiteY1" fmla="*/ 13999122 h 43301543"/>
              <a:gd name="connsiteX2" fmla="*/ 612663 w 1728973"/>
              <a:gd name="connsiteY2" fmla="*/ 1 h 43301543"/>
              <a:gd name="connsiteX3" fmla="*/ 1728972 w 1728973"/>
              <a:gd name="connsiteY3" fmla="*/ 4326831 h 43301543"/>
              <a:gd name="connsiteX4" fmla="*/ 1331137 w 1728973"/>
              <a:gd name="connsiteY4" fmla="*/ 43301549 h 43301543"/>
              <a:gd name="connsiteX0" fmla="*/ 1331137 w 1566162"/>
              <a:gd name="connsiteY0" fmla="*/ 43301549 h 43301543"/>
              <a:gd name="connsiteX1" fmla="*/ -1 w 1566162"/>
              <a:gd name="connsiteY1" fmla="*/ 13999122 h 43301543"/>
              <a:gd name="connsiteX2" fmla="*/ 612663 w 1566162"/>
              <a:gd name="connsiteY2" fmla="*/ 1 h 43301543"/>
              <a:gd name="connsiteX3" fmla="*/ 1566162 w 1566162"/>
              <a:gd name="connsiteY3" fmla="*/ 3860988 h 43301543"/>
              <a:gd name="connsiteX4" fmla="*/ 1331137 w 1566162"/>
              <a:gd name="connsiteY4" fmla="*/ 43301549 h 43301543"/>
              <a:gd name="connsiteX0" fmla="*/ 1331137 w 1566162"/>
              <a:gd name="connsiteY0" fmla="*/ 67641795 h 67641789"/>
              <a:gd name="connsiteX1" fmla="*/ -1 w 1566162"/>
              <a:gd name="connsiteY1" fmla="*/ 38339368 h 67641789"/>
              <a:gd name="connsiteX2" fmla="*/ 239920 w 1566162"/>
              <a:gd name="connsiteY2" fmla="*/ -15 h 67641789"/>
              <a:gd name="connsiteX3" fmla="*/ 1566162 w 1566162"/>
              <a:gd name="connsiteY3" fmla="*/ 28201234 h 67641789"/>
              <a:gd name="connsiteX4" fmla="*/ 1331137 w 1566162"/>
              <a:gd name="connsiteY4" fmla="*/ 67641795 h 67641789"/>
              <a:gd name="connsiteX0" fmla="*/ 1192646 w 1566162"/>
              <a:gd name="connsiteY0" fmla="*/ 67212654 h 67212638"/>
              <a:gd name="connsiteX1" fmla="*/ -1 w 1566162"/>
              <a:gd name="connsiteY1" fmla="*/ 38339368 h 67212638"/>
              <a:gd name="connsiteX2" fmla="*/ 239920 w 1566162"/>
              <a:gd name="connsiteY2" fmla="*/ -15 h 67212638"/>
              <a:gd name="connsiteX3" fmla="*/ 1566162 w 1566162"/>
              <a:gd name="connsiteY3" fmla="*/ 28201234 h 67212638"/>
              <a:gd name="connsiteX4" fmla="*/ 1192646 w 1566162"/>
              <a:gd name="connsiteY4" fmla="*/ 67212654 h 67212638"/>
              <a:gd name="connsiteX0" fmla="*/ 1192646 w 1457167"/>
              <a:gd name="connsiteY0" fmla="*/ 67212654 h 67212638"/>
              <a:gd name="connsiteX1" fmla="*/ -1 w 1457167"/>
              <a:gd name="connsiteY1" fmla="*/ 38339368 h 67212638"/>
              <a:gd name="connsiteX2" fmla="*/ 239920 w 1457167"/>
              <a:gd name="connsiteY2" fmla="*/ -15 h 67212638"/>
              <a:gd name="connsiteX3" fmla="*/ 1457166 w 1457167"/>
              <a:gd name="connsiteY3" fmla="*/ 28510257 h 67212638"/>
              <a:gd name="connsiteX4" fmla="*/ 1192646 w 1457167"/>
              <a:gd name="connsiteY4" fmla="*/ 67212654 h 67212638"/>
              <a:gd name="connsiteX0" fmla="*/ 1192646 w 1457167"/>
              <a:gd name="connsiteY0" fmla="*/ 67713886 h 67713870"/>
              <a:gd name="connsiteX1" fmla="*/ -1 w 1457167"/>
              <a:gd name="connsiteY1" fmla="*/ 38840600 h 67713870"/>
              <a:gd name="connsiteX2" fmla="*/ 203386 w 1457167"/>
              <a:gd name="connsiteY2" fmla="*/ 20 h 67713870"/>
              <a:gd name="connsiteX3" fmla="*/ 1457166 w 1457167"/>
              <a:gd name="connsiteY3" fmla="*/ 29011489 h 67713870"/>
              <a:gd name="connsiteX4" fmla="*/ 1192646 w 1457167"/>
              <a:gd name="connsiteY4" fmla="*/ 67713886 h 67713870"/>
              <a:gd name="connsiteX0" fmla="*/ 1216600 w 1481121"/>
              <a:gd name="connsiteY0" fmla="*/ 67713886 h 67713870"/>
              <a:gd name="connsiteX1" fmla="*/ -1 w 1481121"/>
              <a:gd name="connsiteY1" fmla="*/ 38119519 h 67713870"/>
              <a:gd name="connsiteX2" fmla="*/ 227340 w 1481121"/>
              <a:gd name="connsiteY2" fmla="*/ 20 h 67713870"/>
              <a:gd name="connsiteX3" fmla="*/ 1481120 w 1481121"/>
              <a:gd name="connsiteY3" fmla="*/ 29011489 h 67713870"/>
              <a:gd name="connsiteX4" fmla="*/ 1216600 w 1481121"/>
              <a:gd name="connsiteY4" fmla="*/ 67713886 h 67713870"/>
              <a:gd name="connsiteX0" fmla="*/ 2219521 w 2219522"/>
              <a:gd name="connsiteY0" fmla="*/ 55052671 h 55052685"/>
              <a:gd name="connsiteX1" fmla="*/ -1 w 2219522"/>
              <a:gd name="connsiteY1" fmla="*/ 38119519 h 55052685"/>
              <a:gd name="connsiteX2" fmla="*/ 227340 w 2219522"/>
              <a:gd name="connsiteY2" fmla="*/ 20 h 55052685"/>
              <a:gd name="connsiteX3" fmla="*/ 1481120 w 2219522"/>
              <a:gd name="connsiteY3" fmla="*/ 29011489 h 55052685"/>
              <a:gd name="connsiteX4" fmla="*/ 2219521 w 2219522"/>
              <a:gd name="connsiteY4" fmla="*/ 55052671 h 55052685"/>
              <a:gd name="connsiteX0" fmla="*/ 2219521 w 6831602"/>
              <a:gd name="connsiteY0" fmla="*/ 55052671 h 55052685"/>
              <a:gd name="connsiteX1" fmla="*/ -1 w 6831602"/>
              <a:gd name="connsiteY1" fmla="*/ 38119519 h 55052685"/>
              <a:gd name="connsiteX2" fmla="*/ 227340 w 6831602"/>
              <a:gd name="connsiteY2" fmla="*/ 20 h 55052685"/>
              <a:gd name="connsiteX3" fmla="*/ 6831601 w 6831602"/>
              <a:gd name="connsiteY3" fmla="*/ 19571283 h 55052685"/>
              <a:gd name="connsiteX4" fmla="*/ 2219521 w 6831602"/>
              <a:gd name="connsiteY4" fmla="*/ 55052671 h 55052685"/>
              <a:gd name="connsiteX0" fmla="*/ 1992180 w 6604261"/>
              <a:gd name="connsiteY0" fmla="*/ 55052671 h 55052685"/>
              <a:gd name="connsiteX1" fmla="*/ -1 w 6604261"/>
              <a:gd name="connsiteY1" fmla="*/ 20 h 55052685"/>
              <a:gd name="connsiteX2" fmla="*/ 6604260 w 6604261"/>
              <a:gd name="connsiteY2" fmla="*/ 19571283 h 55052685"/>
              <a:gd name="connsiteX3" fmla="*/ 1992180 w 6604261"/>
              <a:gd name="connsiteY3" fmla="*/ 55052671 h 55052685"/>
              <a:gd name="connsiteX0" fmla="*/ 1726722 w 6604261"/>
              <a:gd name="connsiteY0" fmla="*/ 53195292 h 53195311"/>
              <a:gd name="connsiteX1" fmla="*/ -1 w 6604261"/>
              <a:gd name="connsiteY1" fmla="*/ 20 h 53195311"/>
              <a:gd name="connsiteX2" fmla="*/ 6604260 w 6604261"/>
              <a:gd name="connsiteY2" fmla="*/ 19571283 h 53195311"/>
              <a:gd name="connsiteX3" fmla="*/ 1726722 w 6604261"/>
              <a:gd name="connsiteY3" fmla="*/ 53195292 h 53195311"/>
              <a:gd name="connsiteX0" fmla="*/ 1781821 w 6659360"/>
              <a:gd name="connsiteY0" fmla="*/ 52460482 h 52460501"/>
              <a:gd name="connsiteX1" fmla="*/ 0 w 6659360"/>
              <a:gd name="connsiteY1" fmla="*/ 13 h 52460501"/>
              <a:gd name="connsiteX2" fmla="*/ 6659359 w 6659360"/>
              <a:gd name="connsiteY2" fmla="*/ 18836473 h 52460501"/>
              <a:gd name="connsiteX3" fmla="*/ 1781821 w 6659360"/>
              <a:gd name="connsiteY3" fmla="*/ 52460482 h 52460501"/>
              <a:gd name="connsiteX0" fmla="*/ 1781821 w 6538981"/>
              <a:gd name="connsiteY0" fmla="*/ 52460482 h 52460501"/>
              <a:gd name="connsiteX1" fmla="*/ 0 w 6538981"/>
              <a:gd name="connsiteY1" fmla="*/ 13 h 52460501"/>
              <a:gd name="connsiteX2" fmla="*/ 6538982 w 6538981"/>
              <a:gd name="connsiteY2" fmla="*/ 13418684 h 52460501"/>
              <a:gd name="connsiteX3" fmla="*/ 1781821 w 6538981"/>
              <a:gd name="connsiteY3" fmla="*/ 52460482 h 52460501"/>
              <a:gd name="connsiteX0" fmla="*/ 1781821 w 6895621"/>
              <a:gd name="connsiteY0" fmla="*/ 52460482 h 52460501"/>
              <a:gd name="connsiteX1" fmla="*/ 0 w 6895621"/>
              <a:gd name="connsiteY1" fmla="*/ 13 h 52460501"/>
              <a:gd name="connsiteX2" fmla="*/ 6895621 w 6895621"/>
              <a:gd name="connsiteY2" fmla="*/ 20861951 h 52460501"/>
              <a:gd name="connsiteX3" fmla="*/ 1781821 w 6895621"/>
              <a:gd name="connsiteY3" fmla="*/ 52460482 h 52460501"/>
              <a:gd name="connsiteX0" fmla="*/ 1762959 w 6876759"/>
              <a:gd name="connsiteY0" fmla="*/ 52790097 h 52790116"/>
              <a:gd name="connsiteX1" fmla="*/ 0 w 6876759"/>
              <a:gd name="connsiteY1" fmla="*/ -12 h 52790116"/>
              <a:gd name="connsiteX2" fmla="*/ 6876759 w 6876759"/>
              <a:gd name="connsiteY2" fmla="*/ 21191566 h 52790116"/>
              <a:gd name="connsiteX3" fmla="*/ 1762959 w 6876759"/>
              <a:gd name="connsiteY3" fmla="*/ 52790097 h 52790116"/>
              <a:gd name="connsiteX0" fmla="*/ 1762959 w 6831694"/>
              <a:gd name="connsiteY0" fmla="*/ 52790097 h 52790116"/>
              <a:gd name="connsiteX1" fmla="*/ 0 w 6831694"/>
              <a:gd name="connsiteY1" fmla="*/ -12 h 52790116"/>
              <a:gd name="connsiteX2" fmla="*/ 6831693 w 6831694"/>
              <a:gd name="connsiteY2" fmla="*/ 21181288 h 52790116"/>
              <a:gd name="connsiteX3" fmla="*/ 1762959 w 6831694"/>
              <a:gd name="connsiteY3" fmla="*/ 52790097 h 52790116"/>
              <a:gd name="connsiteX0" fmla="*/ 1597961 w 6666696"/>
              <a:gd name="connsiteY0" fmla="*/ 46328611 h 46328630"/>
              <a:gd name="connsiteX1" fmla="*/ -1 w 6666696"/>
              <a:gd name="connsiteY1" fmla="*/ -3 h 46328630"/>
              <a:gd name="connsiteX2" fmla="*/ 6666695 w 6666696"/>
              <a:gd name="connsiteY2" fmla="*/ 14719802 h 46328630"/>
              <a:gd name="connsiteX3" fmla="*/ 1597961 w 6666696"/>
              <a:gd name="connsiteY3" fmla="*/ 46328611 h 46328630"/>
              <a:gd name="connsiteX0" fmla="*/ 1597961 w 5576129"/>
              <a:gd name="connsiteY0" fmla="*/ 46328611 h 46328630"/>
              <a:gd name="connsiteX1" fmla="*/ -1 w 5576129"/>
              <a:gd name="connsiteY1" fmla="*/ -3 h 46328630"/>
              <a:gd name="connsiteX2" fmla="*/ 5576130 w 5576129"/>
              <a:gd name="connsiteY2" fmla="*/ 15997439 h 46328630"/>
              <a:gd name="connsiteX3" fmla="*/ 1597961 w 5576129"/>
              <a:gd name="connsiteY3" fmla="*/ 46328611 h 46328630"/>
              <a:gd name="connsiteX0" fmla="*/ 2599452 w 5576129"/>
              <a:gd name="connsiteY0" fmla="*/ 55381932 h 55381923"/>
              <a:gd name="connsiteX1" fmla="*/ -1 w 5576129"/>
              <a:gd name="connsiteY1" fmla="*/ -3 h 55381923"/>
              <a:gd name="connsiteX2" fmla="*/ 5576130 w 5576129"/>
              <a:gd name="connsiteY2" fmla="*/ 15997439 h 55381923"/>
              <a:gd name="connsiteX3" fmla="*/ 2599452 w 5576129"/>
              <a:gd name="connsiteY3" fmla="*/ 55381932 h 55381923"/>
              <a:gd name="connsiteX0" fmla="*/ 2599452 w 5576129"/>
              <a:gd name="connsiteY0" fmla="*/ 55381932 h 55381923"/>
              <a:gd name="connsiteX1" fmla="*/ -1 w 5576129"/>
              <a:gd name="connsiteY1" fmla="*/ -3 h 55381923"/>
              <a:gd name="connsiteX2" fmla="*/ 5576130 w 5576129"/>
              <a:gd name="connsiteY2" fmla="*/ 15997439 h 55381923"/>
              <a:gd name="connsiteX3" fmla="*/ 3123071 w 5576129"/>
              <a:gd name="connsiteY3" fmla="*/ 48552171 h 55381923"/>
              <a:gd name="connsiteX4" fmla="*/ 2599452 w 5576129"/>
              <a:gd name="connsiteY4" fmla="*/ 55381932 h 55381923"/>
              <a:gd name="connsiteX0" fmla="*/ 2599452 w 7194744"/>
              <a:gd name="connsiteY0" fmla="*/ 55381932 h 61168137"/>
              <a:gd name="connsiteX1" fmla="*/ -1 w 7194744"/>
              <a:gd name="connsiteY1" fmla="*/ -3 h 61168137"/>
              <a:gd name="connsiteX2" fmla="*/ 5576130 w 7194744"/>
              <a:gd name="connsiteY2" fmla="*/ 15997439 h 61168137"/>
              <a:gd name="connsiteX3" fmla="*/ 7194745 w 7194744"/>
              <a:gd name="connsiteY3" fmla="*/ 61168114 h 61168137"/>
              <a:gd name="connsiteX4" fmla="*/ 2599452 w 7194744"/>
              <a:gd name="connsiteY4" fmla="*/ 55381932 h 61168137"/>
              <a:gd name="connsiteX0" fmla="*/ 2599452 w 8177972"/>
              <a:gd name="connsiteY0" fmla="*/ 55381932 h 72363739"/>
              <a:gd name="connsiteX1" fmla="*/ -1 w 8177972"/>
              <a:gd name="connsiteY1" fmla="*/ -3 h 72363739"/>
              <a:gd name="connsiteX2" fmla="*/ 5576130 w 8177972"/>
              <a:gd name="connsiteY2" fmla="*/ 15997439 h 72363739"/>
              <a:gd name="connsiteX3" fmla="*/ 8177972 w 8177972"/>
              <a:gd name="connsiteY3" fmla="*/ 72363725 h 72363739"/>
              <a:gd name="connsiteX4" fmla="*/ 2599452 w 8177972"/>
              <a:gd name="connsiteY4" fmla="*/ 55381932 h 72363739"/>
              <a:gd name="connsiteX0" fmla="*/ 527927 w 8177972"/>
              <a:gd name="connsiteY0" fmla="*/ 115192064 h 115192089"/>
              <a:gd name="connsiteX1" fmla="*/ -1 w 8177972"/>
              <a:gd name="connsiteY1" fmla="*/ -3 h 115192089"/>
              <a:gd name="connsiteX2" fmla="*/ 5576130 w 8177972"/>
              <a:gd name="connsiteY2" fmla="*/ 15997439 h 115192089"/>
              <a:gd name="connsiteX3" fmla="*/ 8177972 w 8177972"/>
              <a:gd name="connsiteY3" fmla="*/ 72363725 h 115192089"/>
              <a:gd name="connsiteX4" fmla="*/ 527927 w 8177972"/>
              <a:gd name="connsiteY4" fmla="*/ 115192064 h 115192089"/>
              <a:gd name="connsiteX0" fmla="*/ 749695 w 8399740"/>
              <a:gd name="connsiteY0" fmla="*/ 130071084 h 130071109"/>
              <a:gd name="connsiteX1" fmla="*/ -1 w 8399740"/>
              <a:gd name="connsiteY1" fmla="*/ 8 h 130071109"/>
              <a:gd name="connsiteX2" fmla="*/ 5797898 w 8399740"/>
              <a:gd name="connsiteY2" fmla="*/ 30876459 h 130071109"/>
              <a:gd name="connsiteX3" fmla="*/ 8399740 w 8399740"/>
              <a:gd name="connsiteY3" fmla="*/ 87242745 h 130071109"/>
              <a:gd name="connsiteX4" fmla="*/ 749695 w 8399740"/>
              <a:gd name="connsiteY4" fmla="*/ 130071084 h 130071109"/>
              <a:gd name="connsiteX0" fmla="*/ 749695 w 5797899"/>
              <a:gd name="connsiteY0" fmla="*/ 130071084 h 130071109"/>
              <a:gd name="connsiteX1" fmla="*/ -1 w 5797899"/>
              <a:gd name="connsiteY1" fmla="*/ 8 h 130071109"/>
              <a:gd name="connsiteX2" fmla="*/ 5797898 w 5797899"/>
              <a:gd name="connsiteY2" fmla="*/ 30876459 h 130071109"/>
              <a:gd name="connsiteX3" fmla="*/ 749695 w 5797899"/>
              <a:gd name="connsiteY3" fmla="*/ 130071084 h 130071109"/>
              <a:gd name="connsiteX0" fmla="*/ 749695 w 1581741"/>
              <a:gd name="connsiteY0" fmla="*/ 130071084 h 130071109"/>
              <a:gd name="connsiteX1" fmla="*/ -1 w 1581741"/>
              <a:gd name="connsiteY1" fmla="*/ 8 h 130071109"/>
              <a:gd name="connsiteX2" fmla="*/ 1581740 w 1581741"/>
              <a:gd name="connsiteY2" fmla="*/ 17024432 h 130071109"/>
              <a:gd name="connsiteX3" fmla="*/ 749695 w 1581741"/>
              <a:gd name="connsiteY3" fmla="*/ 130071084 h 130071109"/>
              <a:gd name="connsiteX0" fmla="*/ 859292 w 1581741"/>
              <a:gd name="connsiteY0" fmla="*/ 131574790 h 131574805"/>
              <a:gd name="connsiteX1" fmla="*/ -1 w 1581741"/>
              <a:gd name="connsiteY1" fmla="*/ 8 h 131574805"/>
              <a:gd name="connsiteX2" fmla="*/ 1581740 w 1581741"/>
              <a:gd name="connsiteY2" fmla="*/ 17024432 h 131574805"/>
              <a:gd name="connsiteX3" fmla="*/ 859292 w 1581741"/>
              <a:gd name="connsiteY3" fmla="*/ 131574790 h 131574805"/>
              <a:gd name="connsiteX0" fmla="*/ 859292 w 1585929"/>
              <a:gd name="connsiteY0" fmla="*/ 131574790 h 131574805"/>
              <a:gd name="connsiteX1" fmla="*/ -1 w 1585929"/>
              <a:gd name="connsiteY1" fmla="*/ 8 h 131574805"/>
              <a:gd name="connsiteX2" fmla="*/ 1585929 w 1585929"/>
              <a:gd name="connsiteY2" fmla="*/ 15355879 h 131574805"/>
              <a:gd name="connsiteX3" fmla="*/ 859292 w 1585929"/>
              <a:gd name="connsiteY3" fmla="*/ 131574790 h 131574805"/>
              <a:gd name="connsiteX0" fmla="*/ 859292 w 1545650"/>
              <a:gd name="connsiteY0" fmla="*/ 131574790 h 131574805"/>
              <a:gd name="connsiteX1" fmla="*/ -1 w 1545650"/>
              <a:gd name="connsiteY1" fmla="*/ 8 h 131574805"/>
              <a:gd name="connsiteX2" fmla="*/ 1545651 w 1545650"/>
              <a:gd name="connsiteY2" fmla="*/ 15489789 h 131574805"/>
              <a:gd name="connsiteX3" fmla="*/ 859292 w 1545650"/>
              <a:gd name="connsiteY3" fmla="*/ 131574790 h 131574805"/>
              <a:gd name="connsiteX0" fmla="*/ 906604 w 1592962"/>
              <a:gd name="connsiteY0" fmla="*/ 131203940 h 131203955"/>
              <a:gd name="connsiteX1" fmla="*/ -1 w 1592962"/>
              <a:gd name="connsiteY1" fmla="*/ -18 h 131203955"/>
              <a:gd name="connsiteX2" fmla="*/ 1592963 w 1592962"/>
              <a:gd name="connsiteY2" fmla="*/ 15118939 h 131203955"/>
              <a:gd name="connsiteX3" fmla="*/ 906604 w 1592962"/>
              <a:gd name="connsiteY3" fmla="*/ 131203940 h 131203955"/>
              <a:gd name="connsiteX0" fmla="*/ 906604 w 2383283"/>
              <a:gd name="connsiteY0" fmla="*/ 131203940 h 131203955"/>
              <a:gd name="connsiteX1" fmla="*/ -1 w 2383283"/>
              <a:gd name="connsiteY1" fmla="*/ -18 h 131203955"/>
              <a:gd name="connsiteX2" fmla="*/ 2383284 w 2383283"/>
              <a:gd name="connsiteY2" fmla="*/ 44374642 h 131203955"/>
              <a:gd name="connsiteX3" fmla="*/ 906604 w 2383283"/>
              <a:gd name="connsiteY3" fmla="*/ 131203940 h 131203955"/>
              <a:gd name="connsiteX0" fmla="*/ 1 w 4631884"/>
              <a:gd name="connsiteY0" fmla="*/ 125869810 h 125869825"/>
              <a:gd name="connsiteX1" fmla="*/ 4631884 w 4631884"/>
              <a:gd name="connsiteY1" fmla="*/ -26 h 125869825"/>
              <a:gd name="connsiteX2" fmla="*/ 1476681 w 4631884"/>
              <a:gd name="connsiteY2" fmla="*/ 39040512 h 125869825"/>
              <a:gd name="connsiteX3" fmla="*/ 1 w 4631884"/>
              <a:gd name="connsiteY3" fmla="*/ 125869810 h 125869825"/>
              <a:gd name="connsiteX0" fmla="*/ 0 w 4833574"/>
              <a:gd name="connsiteY0" fmla="*/ 113418366 h 113418371"/>
              <a:gd name="connsiteX1" fmla="*/ 4833574 w 4833574"/>
              <a:gd name="connsiteY1" fmla="*/ -26 h 113418371"/>
              <a:gd name="connsiteX2" fmla="*/ 1678371 w 4833574"/>
              <a:gd name="connsiteY2" fmla="*/ 39040512 h 113418371"/>
              <a:gd name="connsiteX3" fmla="*/ 0 w 4833574"/>
              <a:gd name="connsiteY3" fmla="*/ 113418366 h 113418371"/>
              <a:gd name="connsiteX0" fmla="*/ 0 w 4841955"/>
              <a:gd name="connsiteY0" fmla="*/ 116755527 h 116755540"/>
              <a:gd name="connsiteX1" fmla="*/ 4841955 w 4841955"/>
              <a:gd name="connsiteY1" fmla="*/ -26 h 116755540"/>
              <a:gd name="connsiteX2" fmla="*/ 1686752 w 4841955"/>
              <a:gd name="connsiteY2" fmla="*/ 39040512 h 116755540"/>
              <a:gd name="connsiteX3" fmla="*/ 0 w 4841955"/>
              <a:gd name="connsiteY3" fmla="*/ 116755527 h 116755540"/>
              <a:gd name="connsiteX0" fmla="*/ 0 w 4841955"/>
              <a:gd name="connsiteY0" fmla="*/ 116755527 h 116755540"/>
              <a:gd name="connsiteX1" fmla="*/ 4841955 w 4841955"/>
              <a:gd name="connsiteY1" fmla="*/ -26 h 116755540"/>
              <a:gd name="connsiteX2" fmla="*/ 1725084 w 4841955"/>
              <a:gd name="connsiteY2" fmla="*/ 40194057 h 116755540"/>
              <a:gd name="connsiteX3" fmla="*/ 0 w 4841955"/>
              <a:gd name="connsiteY3" fmla="*/ 116755527 h 116755540"/>
              <a:gd name="connsiteX0" fmla="*/ 0 w 4692235"/>
              <a:gd name="connsiteY0" fmla="*/ 115279177 h 115279190"/>
              <a:gd name="connsiteX1" fmla="*/ 4692235 w 4692235"/>
              <a:gd name="connsiteY1" fmla="*/ 20 h 115279190"/>
              <a:gd name="connsiteX2" fmla="*/ 1725084 w 4692235"/>
              <a:gd name="connsiteY2" fmla="*/ 38717707 h 115279190"/>
              <a:gd name="connsiteX3" fmla="*/ 0 w 4692235"/>
              <a:gd name="connsiteY3" fmla="*/ 115279177 h 115279190"/>
              <a:gd name="connsiteX0" fmla="*/ 0 w 8409326"/>
              <a:gd name="connsiteY0" fmla="*/ 76561458 h 141525052"/>
              <a:gd name="connsiteX1" fmla="*/ 8409327 w 8409326"/>
              <a:gd name="connsiteY1" fmla="*/ 141525069 h 141525052"/>
              <a:gd name="connsiteX2" fmla="*/ 1725084 w 8409326"/>
              <a:gd name="connsiteY2" fmla="*/ -12 h 141525052"/>
              <a:gd name="connsiteX3" fmla="*/ 0 w 8409326"/>
              <a:gd name="connsiteY3" fmla="*/ 76561458 h 141525052"/>
              <a:gd name="connsiteX0" fmla="*/ 0 w 8409326"/>
              <a:gd name="connsiteY0" fmla="*/ -13 h 64963581"/>
              <a:gd name="connsiteX1" fmla="*/ 8409327 w 8409326"/>
              <a:gd name="connsiteY1" fmla="*/ 64963598 h 64963581"/>
              <a:gd name="connsiteX2" fmla="*/ 5595881 w 8409326"/>
              <a:gd name="connsiteY2" fmla="*/ 7574052 h 64963581"/>
              <a:gd name="connsiteX3" fmla="*/ 0 w 8409326"/>
              <a:gd name="connsiteY3" fmla="*/ -13 h 64963581"/>
              <a:gd name="connsiteX0" fmla="*/ 0 w 8391813"/>
              <a:gd name="connsiteY0" fmla="*/ 4 h 71765071"/>
              <a:gd name="connsiteX1" fmla="*/ 8391814 w 8391813"/>
              <a:gd name="connsiteY1" fmla="*/ 71765088 h 71765071"/>
              <a:gd name="connsiteX2" fmla="*/ 5578368 w 8391813"/>
              <a:gd name="connsiteY2" fmla="*/ 14375542 h 71765071"/>
              <a:gd name="connsiteX3" fmla="*/ 0 w 8391813"/>
              <a:gd name="connsiteY3" fmla="*/ 4 h 71765071"/>
              <a:gd name="connsiteX0" fmla="*/ -1 w 8389268"/>
              <a:gd name="connsiteY0" fmla="*/ -26 h 71239830"/>
              <a:gd name="connsiteX1" fmla="*/ 8389269 w 8389268"/>
              <a:gd name="connsiteY1" fmla="*/ 71239847 h 71239830"/>
              <a:gd name="connsiteX2" fmla="*/ 5575823 w 8389268"/>
              <a:gd name="connsiteY2" fmla="*/ 13850301 h 71239830"/>
              <a:gd name="connsiteX3" fmla="*/ -1 w 8389268"/>
              <a:gd name="connsiteY3" fmla="*/ -26 h 71239830"/>
              <a:gd name="connsiteX0" fmla="*/ -1 w 8389268"/>
              <a:gd name="connsiteY0" fmla="*/ -26 h 71239830"/>
              <a:gd name="connsiteX1" fmla="*/ 8389269 w 8389268"/>
              <a:gd name="connsiteY1" fmla="*/ 71239847 h 71239830"/>
              <a:gd name="connsiteX2" fmla="*/ 5590798 w 8389268"/>
              <a:gd name="connsiteY2" fmla="*/ 16095640 h 71239830"/>
              <a:gd name="connsiteX3" fmla="*/ -1 w 8389268"/>
              <a:gd name="connsiteY3" fmla="*/ -26 h 71239830"/>
              <a:gd name="connsiteX0" fmla="*/ -1 w 8169777"/>
              <a:gd name="connsiteY0" fmla="*/ -26 h 72112020"/>
              <a:gd name="connsiteX1" fmla="*/ 8169778 w 8169777"/>
              <a:gd name="connsiteY1" fmla="*/ 72112037 h 72112020"/>
              <a:gd name="connsiteX2" fmla="*/ 5590798 w 8169777"/>
              <a:gd name="connsiteY2" fmla="*/ 16095640 h 72112020"/>
              <a:gd name="connsiteX3" fmla="*/ -1 w 8169777"/>
              <a:gd name="connsiteY3" fmla="*/ -26 h 72112020"/>
              <a:gd name="connsiteX0" fmla="*/ -1 w 8169777"/>
              <a:gd name="connsiteY0" fmla="*/ -26 h 72112020"/>
              <a:gd name="connsiteX1" fmla="*/ 8169778 w 8169777"/>
              <a:gd name="connsiteY1" fmla="*/ 72112037 h 72112020"/>
              <a:gd name="connsiteX2" fmla="*/ 5555314 w 8169777"/>
              <a:gd name="connsiteY2" fmla="*/ 16373761 h 72112020"/>
              <a:gd name="connsiteX3" fmla="*/ -1 w 8169777"/>
              <a:gd name="connsiteY3" fmla="*/ -26 h 72112020"/>
              <a:gd name="connsiteX0" fmla="*/ 1 w 7981729"/>
              <a:gd name="connsiteY0" fmla="*/ 3 h 72434852"/>
              <a:gd name="connsiteX1" fmla="*/ 7981730 w 7981729"/>
              <a:gd name="connsiteY1" fmla="*/ 72434869 h 72434852"/>
              <a:gd name="connsiteX2" fmla="*/ 5367266 w 7981729"/>
              <a:gd name="connsiteY2" fmla="*/ 16696593 h 72434852"/>
              <a:gd name="connsiteX3" fmla="*/ 1 w 7981729"/>
              <a:gd name="connsiteY3" fmla="*/ 3 h 72434852"/>
              <a:gd name="connsiteX0" fmla="*/ 1 w 8446940"/>
              <a:gd name="connsiteY0" fmla="*/ 3 h 109318883"/>
              <a:gd name="connsiteX1" fmla="*/ 8446940 w 8446940"/>
              <a:gd name="connsiteY1" fmla="*/ 109318856 h 109318883"/>
              <a:gd name="connsiteX2" fmla="*/ 5367266 w 8446940"/>
              <a:gd name="connsiteY2" fmla="*/ 16696593 h 109318883"/>
              <a:gd name="connsiteX3" fmla="*/ 1 w 8446940"/>
              <a:gd name="connsiteY3" fmla="*/ 3 h 109318883"/>
              <a:gd name="connsiteX0" fmla="*/ 1 w 8446940"/>
              <a:gd name="connsiteY0" fmla="*/ 3 h 109318829"/>
              <a:gd name="connsiteX1" fmla="*/ 4496233 w 8446940"/>
              <a:gd name="connsiteY1" fmla="*/ 58156869 h 109318829"/>
              <a:gd name="connsiteX2" fmla="*/ 8446940 w 8446940"/>
              <a:gd name="connsiteY2" fmla="*/ 109318856 h 109318829"/>
              <a:gd name="connsiteX3" fmla="*/ 5367266 w 8446940"/>
              <a:gd name="connsiteY3" fmla="*/ 16696593 h 109318829"/>
              <a:gd name="connsiteX4" fmla="*/ 1 w 8446940"/>
              <a:gd name="connsiteY4" fmla="*/ 3 h 109318829"/>
              <a:gd name="connsiteX0" fmla="*/ 1 w 8446940"/>
              <a:gd name="connsiteY0" fmla="*/ 3 h 109318883"/>
              <a:gd name="connsiteX1" fmla="*/ 3069564 w 8446940"/>
              <a:gd name="connsiteY1" fmla="*/ 92542229 h 109318883"/>
              <a:gd name="connsiteX2" fmla="*/ 8446940 w 8446940"/>
              <a:gd name="connsiteY2" fmla="*/ 109318856 h 109318883"/>
              <a:gd name="connsiteX3" fmla="*/ 5367266 w 8446940"/>
              <a:gd name="connsiteY3" fmla="*/ 16696593 h 109318883"/>
              <a:gd name="connsiteX4" fmla="*/ 1 w 8446940"/>
              <a:gd name="connsiteY4" fmla="*/ 3 h 109318883"/>
              <a:gd name="connsiteX0" fmla="*/ 1 w 8446940"/>
              <a:gd name="connsiteY0" fmla="*/ 3 h 109318829"/>
              <a:gd name="connsiteX1" fmla="*/ 3768322 w 8446940"/>
              <a:gd name="connsiteY1" fmla="*/ 104149997 h 109318829"/>
              <a:gd name="connsiteX2" fmla="*/ 8446940 w 8446940"/>
              <a:gd name="connsiteY2" fmla="*/ 109318856 h 109318829"/>
              <a:gd name="connsiteX3" fmla="*/ 5367266 w 8446940"/>
              <a:gd name="connsiteY3" fmla="*/ 16696593 h 109318829"/>
              <a:gd name="connsiteX4" fmla="*/ 1 w 8446940"/>
              <a:gd name="connsiteY4" fmla="*/ 3 h 109318829"/>
              <a:gd name="connsiteX0" fmla="*/ 0 w 9795004"/>
              <a:gd name="connsiteY0" fmla="*/ 18708496 h 92622271"/>
              <a:gd name="connsiteX1" fmla="*/ 5116386 w 9795004"/>
              <a:gd name="connsiteY1" fmla="*/ 87453385 h 92622271"/>
              <a:gd name="connsiteX2" fmla="*/ 9795004 w 9795004"/>
              <a:gd name="connsiteY2" fmla="*/ 92622244 h 92622271"/>
              <a:gd name="connsiteX3" fmla="*/ 6715330 w 9795004"/>
              <a:gd name="connsiteY3" fmla="*/ -19 h 92622271"/>
              <a:gd name="connsiteX4" fmla="*/ 0 w 9795004"/>
              <a:gd name="connsiteY4" fmla="*/ 18708496 h 92622271"/>
              <a:gd name="connsiteX0" fmla="*/ 0 w 9795004"/>
              <a:gd name="connsiteY0" fmla="*/ 11 h 73913732"/>
              <a:gd name="connsiteX1" fmla="*/ 5116386 w 9795004"/>
              <a:gd name="connsiteY1" fmla="*/ 68744900 h 73913732"/>
              <a:gd name="connsiteX2" fmla="*/ 9795004 w 9795004"/>
              <a:gd name="connsiteY2" fmla="*/ 73913759 h 73913732"/>
              <a:gd name="connsiteX3" fmla="*/ 0 w 9795004"/>
              <a:gd name="connsiteY3" fmla="*/ 11 h 73913732"/>
              <a:gd name="connsiteX0" fmla="*/ 0 w 8441489"/>
              <a:gd name="connsiteY0" fmla="*/ 11 h 68744920"/>
              <a:gd name="connsiteX1" fmla="*/ 5116386 w 8441489"/>
              <a:gd name="connsiteY1" fmla="*/ 68744900 h 68744920"/>
              <a:gd name="connsiteX2" fmla="*/ 8441489 w 8441489"/>
              <a:gd name="connsiteY2" fmla="*/ 25998702 h 68744920"/>
              <a:gd name="connsiteX3" fmla="*/ 0 w 8441489"/>
              <a:gd name="connsiteY3" fmla="*/ 11 h 68744920"/>
              <a:gd name="connsiteX0" fmla="*/ 0 w 8441489"/>
              <a:gd name="connsiteY0" fmla="*/ 74625136 h 100623843"/>
              <a:gd name="connsiteX1" fmla="*/ 2866758 w 8441489"/>
              <a:gd name="connsiteY1" fmla="*/ -9 h 100623843"/>
              <a:gd name="connsiteX2" fmla="*/ 8441489 w 8441489"/>
              <a:gd name="connsiteY2" fmla="*/ 100623827 h 100623843"/>
              <a:gd name="connsiteX3" fmla="*/ 0 w 8441489"/>
              <a:gd name="connsiteY3" fmla="*/ 74625136 h 100623843"/>
              <a:gd name="connsiteX0" fmla="*/ 0 w 7113691"/>
              <a:gd name="connsiteY0" fmla="*/ 74625136 h 121739706"/>
              <a:gd name="connsiteX1" fmla="*/ 2866758 w 7113691"/>
              <a:gd name="connsiteY1" fmla="*/ -9 h 121739706"/>
              <a:gd name="connsiteX2" fmla="*/ 7113691 w 7113691"/>
              <a:gd name="connsiteY2" fmla="*/ 121739685 h 121739706"/>
              <a:gd name="connsiteX3" fmla="*/ 0 w 7113691"/>
              <a:gd name="connsiteY3" fmla="*/ 74625136 h 121739706"/>
              <a:gd name="connsiteX0" fmla="*/ 0 w 7113691"/>
              <a:gd name="connsiteY0" fmla="*/ 76544417 h 123658987"/>
              <a:gd name="connsiteX1" fmla="*/ 2957037 w 7113691"/>
              <a:gd name="connsiteY1" fmla="*/ -19 h 123658987"/>
              <a:gd name="connsiteX2" fmla="*/ 7113691 w 7113691"/>
              <a:gd name="connsiteY2" fmla="*/ 123658966 h 123658987"/>
              <a:gd name="connsiteX3" fmla="*/ 0 w 7113691"/>
              <a:gd name="connsiteY3" fmla="*/ 76544417 h 123658987"/>
              <a:gd name="connsiteX0" fmla="*/ 0 w 7082699"/>
              <a:gd name="connsiteY0" fmla="*/ 76544417 h 123174820"/>
              <a:gd name="connsiteX1" fmla="*/ 2957037 w 7082699"/>
              <a:gd name="connsiteY1" fmla="*/ -19 h 123174820"/>
              <a:gd name="connsiteX2" fmla="*/ 7082698 w 7082699"/>
              <a:gd name="connsiteY2" fmla="*/ 123174796 h 123174820"/>
              <a:gd name="connsiteX3" fmla="*/ 0 w 7082699"/>
              <a:gd name="connsiteY3" fmla="*/ 76544417 h 123174820"/>
              <a:gd name="connsiteX0" fmla="*/ 0 w 7094829"/>
              <a:gd name="connsiteY0" fmla="*/ 75730715 h 123174820"/>
              <a:gd name="connsiteX1" fmla="*/ 2969167 w 7094829"/>
              <a:gd name="connsiteY1" fmla="*/ -19 h 123174820"/>
              <a:gd name="connsiteX2" fmla="*/ 7094828 w 7094829"/>
              <a:gd name="connsiteY2" fmla="*/ 123174796 h 123174820"/>
              <a:gd name="connsiteX3" fmla="*/ 0 w 7094829"/>
              <a:gd name="connsiteY3" fmla="*/ 75730715 h 123174820"/>
              <a:gd name="connsiteX0" fmla="*/ 1 w 7115938"/>
              <a:gd name="connsiteY0" fmla="*/ 76441453 h 123174820"/>
              <a:gd name="connsiteX1" fmla="*/ 2990276 w 7115938"/>
              <a:gd name="connsiteY1" fmla="*/ -19 h 123174820"/>
              <a:gd name="connsiteX2" fmla="*/ 7115937 w 7115938"/>
              <a:gd name="connsiteY2" fmla="*/ 123174796 h 123174820"/>
              <a:gd name="connsiteX3" fmla="*/ 1 w 7115938"/>
              <a:gd name="connsiteY3" fmla="*/ 76441453 h 123174820"/>
              <a:gd name="connsiteX0" fmla="*/ 0 w 7117736"/>
              <a:gd name="connsiteY0" fmla="*/ 75789186 h 123174820"/>
              <a:gd name="connsiteX1" fmla="*/ 2992074 w 7117736"/>
              <a:gd name="connsiteY1" fmla="*/ -19 h 123174820"/>
              <a:gd name="connsiteX2" fmla="*/ 7117735 w 7117736"/>
              <a:gd name="connsiteY2" fmla="*/ 123174796 h 123174820"/>
              <a:gd name="connsiteX3" fmla="*/ 0 w 7117736"/>
              <a:gd name="connsiteY3" fmla="*/ 75789186 h 123174820"/>
              <a:gd name="connsiteX0" fmla="*/ 1 w 7136601"/>
              <a:gd name="connsiteY0" fmla="*/ 76118824 h 123174820"/>
              <a:gd name="connsiteX1" fmla="*/ 3010939 w 7136601"/>
              <a:gd name="connsiteY1" fmla="*/ -19 h 123174820"/>
              <a:gd name="connsiteX2" fmla="*/ 7136600 w 7136601"/>
              <a:gd name="connsiteY2" fmla="*/ 123174796 h 123174820"/>
              <a:gd name="connsiteX3" fmla="*/ 1 w 7136601"/>
              <a:gd name="connsiteY3" fmla="*/ 76118824 h 123174820"/>
              <a:gd name="connsiteX0" fmla="*/ 367686 w 4125663"/>
              <a:gd name="connsiteY0" fmla="*/ 99134629 h 123174820"/>
              <a:gd name="connsiteX1" fmla="*/ 1 w 4125663"/>
              <a:gd name="connsiteY1" fmla="*/ -19 h 123174820"/>
              <a:gd name="connsiteX2" fmla="*/ 4125662 w 4125663"/>
              <a:gd name="connsiteY2" fmla="*/ 123174796 h 123174820"/>
              <a:gd name="connsiteX3" fmla="*/ 367686 w 4125663"/>
              <a:gd name="connsiteY3" fmla="*/ 99134629 h 12317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5663" h="123174820">
                <a:moveTo>
                  <a:pt x="367686" y="99134629"/>
                </a:moveTo>
                <a:lnTo>
                  <a:pt x="1" y="-19"/>
                </a:lnTo>
                <a:lnTo>
                  <a:pt x="4125662" y="123174796"/>
                </a:lnTo>
                <a:lnTo>
                  <a:pt x="367686" y="99134629"/>
                </a:lnTo>
                <a:close/>
              </a:path>
            </a:pathLst>
          </a:custGeom>
          <a:gradFill>
            <a:gsLst>
              <a:gs pos="0">
                <a:srgbClr val="00CC00">
                  <a:alpha val="37000"/>
                </a:srgbClr>
              </a:gs>
              <a:gs pos="50000">
                <a:srgbClr val="00CC00">
                  <a:alpha val="27000"/>
                </a:srgbClr>
              </a:gs>
              <a:gs pos="100000">
                <a:srgbClr val="00CC00">
                  <a:alpha val="5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123" name="Полилиния 122"/>
          <p:cNvSpPr/>
          <p:nvPr/>
        </p:nvSpPr>
        <p:spPr bwMode="auto">
          <a:xfrm rot="10338295" flipH="1" flipV="1">
            <a:off x="1322141" y="5266642"/>
            <a:ext cx="2201539" cy="1182708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1718090"/>
              <a:gd name="connsiteY0" fmla="*/ 2111899 h 2421936"/>
              <a:gd name="connsiteX1" fmla="*/ 1718090 w 1718090"/>
              <a:gd name="connsiteY1" fmla="*/ 0 h 2421936"/>
              <a:gd name="connsiteX2" fmla="*/ 1370354 w 1718090"/>
              <a:gd name="connsiteY2" fmla="*/ 2421936 h 2421936"/>
              <a:gd name="connsiteX3" fmla="*/ 0 w 1718090"/>
              <a:gd name="connsiteY3" fmla="*/ 2111899 h 2421936"/>
              <a:gd name="connsiteX0" fmla="*/ 0 w 811136"/>
              <a:gd name="connsiteY0" fmla="*/ 2878876 h 2878876"/>
              <a:gd name="connsiteX1" fmla="*/ 811136 w 811136"/>
              <a:gd name="connsiteY1" fmla="*/ 0 h 2878876"/>
              <a:gd name="connsiteX2" fmla="*/ 463400 w 811136"/>
              <a:gd name="connsiteY2" fmla="*/ 2421936 h 2878876"/>
              <a:gd name="connsiteX3" fmla="*/ 0 w 811136"/>
              <a:gd name="connsiteY3" fmla="*/ 2878876 h 2878876"/>
              <a:gd name="connsiteX0" fmla="*/ 0 w 811136"/>
              <a:gd name="connsiteY0" fmla="*/ 2878876 h 2878876"/>
              <a:gd name="connsiteX1" fmla="*/ 811136 w 811136"/>
              <a:gd name="connsiteY1" fmla="*/ 0 h 2878876"/>
              <a:gd name="connsiteX2" fmla="*/ 463400 w 811136"/>
              <a:gd name="connsiteY2" fmla="*/ 2421936 h 2878876"/>
              <a:gd name="connsiteX3" fmla="*/ 0 w 811136"/>
              <a:gd name="connsiteY3" fmla="*/ 2878876 h 2878876"/>
              <a:gd name="connsiteX0" fmla="*/ 9944 w 821080"/>
              <a:gd name="connsiteY0" fmla="*/ 3127821 h 3127821"/>
              <a:gd name="connsiteX1" fmla="*/ 413679 w 821080"/>
              <a:gd name="connsiteY1" fmla="*/ 1177210 h 3127821"/>
              <a:gd name="connsiteX2" fmla="*/ 821080 w 821080"/>
              <a:gd name="connsiteY2" fmla="*/ 248945 h 3127821"/>
              <a:gd name="connsiteX3" fmla="*/ 473344 w 821080"/>
              <a:gd name="connsiteY3" fmla="*/ 2670881 h 3127821"/>
              <a:gd name="connsiteX4" fmla="*/ 9944 w 821080"/>
              <a:gd name="connsiteY4" fmla="*/ 3127821 h 3127821"/>
              <a:gd name="connsiteX0" fmla="*/ 9944 w 821080"/>
              <a:gd name="connsiteY0" fmla="*/ 3127821 h 3127821"/>
              <a:gd name="connsiteX1" fmla="*/ 346418 w 821080"/>
              <a:gd name="connsiteY1" fmla="*/ 699444 h 3127821"/>
              <a:gd name="connsiteX2" fmla="*/ 821080 w 821080"/>
              <a:gd name="connsiteY2" fmla="*/ 248945 h 3127821"/>
              <a:gd name="connsiteX3" fmla="*/ 473344 w 821080"/>
              <a:gd name="connsiteY3" fmla="*/ 2670881 h 3127821"/>
              <a:gd name="connsiteX4" fmla="*/ 9944 w 821080"/>
              <a:gd name="connsiteY4" fmla="*/ 3127821 h 3127821"/>
              <a:gd name="connsiteX0" fmla="*/ 0 w 811136"/>
              <a:gd name="connsiteY0" fmla="*/ 3127821 h 3127821"/>
              <a:gd name="connsiteX1" fmla="*/ 336474 w 811136"/>
              <a:gd name="connsiteY1" fmla="*/ 699444 h 3127821"/>
              <a:gd name="connsiteX2" fmla="*/ 811136 w 811136"/>
              <a:gd name="connsiteY2" fmla="*/ 248945 h 3127821"/>
              <a:gd name="connsiteX3" fmla="*/ 463400 w 811136"/>
              <a:gd name="connsiteY3" fmla="*/ 2670881 h 3127821"/>
              <a:gd name="connsiteX4" fmla="*/ 0 w 811136"/>
              <a:gd name="connsiteY4" fmla="*/ 3127821 h 3127821"/>
              <a:gd name="connsiteX0" fmla="*/ 0 w 811136"/>
              <a:gd name="connsiteY0" fmla="*/ 2878876 h 2878876"/>
              <a:gd name="connsiteX1" fmla="*/ 336474 w 811136"/>
              <a:gd name="connsiteY1" fmla="*/ 450499 h 2878876"/>
              <a:gd name="connsiteX2" fmla="*/ 811136 w 811136"/>
              <a:gd name="connsiteY2" fmla="*/ 0 h 2878876"/>
              <a:gd name="connsiteX3" fmla="*/ 463400 w 811136"/>
              <a:gd name="connsiteY3" fmla="*/ 2421936 h 2878876"/>
              <a:gd name="connsiteX4" fmla="*/ 0 w 811136"/>
              <a:gd name="connsiteY4" fmla="*/ 2878876 h 2878876"/>
              <a:gd name="connsiteX0" fmla="*/ 0 w 811136"/>
              <a:gd name="connsiteY0" fmla="*/ 2878876 h 2878876"/>
              <a:gd name="connsiteX1" fmla="*/ 336474 w 811136"/>
              <a:gd name="connsiteY1" fmla="*/ 450499 h 2878876"/>
              <a:gd name="connsiteX2" fmla="*/ 811136 w 811136"/>
              <a:gd name="connsiteY2" fmla="*/ 0 h 2878876"/>
              <a:gd name="connsiteX3" fmla="*/ 467545 w 811136"/>
              <a:gd name="connsiteY3" fmla="*/ 2391259 h 2878876"/>
              <a:gd name="connsiteX4" fmla="*/ 0 w 811136"/>
              <a:gd name="connsiteY4" fmla="*/ 2878876 h 2878876"/>
              <a:gd name="connsiteX0" fmla="*/ 0 w 793021"/>
              <a:gd name="connsiteY0" fmla="*/ 2869309 h 2869309"/>
              <a:gd name="connsiteX1" fmla="*/ 336474 w 793021"/>
              <a:gd name="connsiteY1" fmla="*/ 440932 h 2869309"/>
              <a:gd name="connsiteX2" fmla="*/ 793021 w 793021"/>
              <a:gd name="connsiteY2" fmla="*/ 0 h 2869309"/>
              <a:gd name="connsiteX3" fmla="*/ 467545 w 793021"/>
              <a:gd name="connsiteY3" fmla="*/ 2381692 h 2869309"/>
              <a:gd name="connsiteX4" fmla="*/ 0 w 793021"/>
              <a:gd name="connsiteY4" fmla="*/ 2869309 h 2869309"/>
              <a:gd name="connsiteX0" fmla="*/ 0 w 785238"/>
              <a:gd name="connsiteY0" fmla="*/ 2829511 h 2829511"/>
              <a:gd name="connsiteX1" fmla="*/ 328691 w 785238"/>
              <a:gd name="connsiteY1" fmla="*/ 440932 h 2829511"/>
              <a:gd name="connsiteX2" fmla="*/ 785238 w 785238"/>
              <a:gd name="connsiteY2" fmla="*/ 0 h 2829511"/>
              <a:gd name="connsiteX3" fmla="*/ 459762 w 785238"/>
              <a:gd name="connsiteY3" fmla="*/ 2381692 h 2829511"/>
              <a:gd name="connsiteX4" fmla="*/ 0 w 785238"/>
              <a:gd name="connsiteY4" fmla="*/ 2829511 h 2829511"/>
              <a:gd name="connsiteX0" fmla="*/ 2827153 w 3612391"/>
              <a:gd name="connsiteY0" fmla="*/ 3312961 h 3312961"/>
              <a:gd name="connsiteX1" fmla="*/ 0 w 3612391"/>
              <a:gd name="connsiteY1" fmla="*/ 0 h 3312961"/>
              <a:gd name="connsiteX2" fmla="*/ 3612391 w 3612391"/>
              <a:gd name="connsiteY2" fmla="*/ 483450 h 3312961"/>
              <a:gd name="connsiteX3" fmla="*/ 3286915 w 3612391"/>
              <a:gd name="connsiteY3" fmla="*/ 2865142 h 3312961"/>
              <a:gd name="connsiteX4" fmla="*/ 2827153 w 3612391"/>
              <a:gd name="connsiteY4" fmla="*/ 3312961 h 3312961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0 w 3612391"/>
              <a:gd name="connsiteY1" fmla="*/ 0 h 2865142"/>
              <a:gd name="connsiteX2" fmla="*/ 3612391 w 3612391"/>
              <a:gd name="connsiteY2" fmla="*/ 483450 h 2865142"/>
              <a:gd name="connsiteX3" fmla="*/ 3286915 w 3612391"/>
              <a:gd name="connsiteY3" fmla="*/ 2865142 h 2865142"/>
              <a:gd name="connsiteX4" fmla="*/ 2100191 w 3612391"/>
              <a:gd name="connsiteY4" fmla="*/ 2731412 h 2865142"/>
              <a:gd name="connsiteX0" fmla="*/ 2100191 w 3612391"/>
              <a:gd name="connsiteY0" fmla="*/ 2731412 h 2865142"/>
              <a:gd name="connsiteX1" fmla="*/ 475967 w 3612391"/>
              <a:gd name="connsiteY1" fmla="*/ 576932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277348 w 3789548"/>
              <a:gd name="connsiteY0" fmla="*/ 2731412 h 2865142"/>
              <a:gd name="connsiteX1" fmla="*/ 2409488 w 3789548"/>
              <a:gd name="connsiteY1" fmla="*/ 1561204 h 2865142"/>
              <a:gd name="connsiteX2" fmla="*/ 177157 w 3789548"/>
              <a:gd name="connsiteY2" fmla="*/ 0 h 2865142"/>
              <a:gd name="connsiteX3" fmla="*/ 3789548 w 3789548"/>
              <a:gd name="connsiteY3" fmla="*/ 483450 h 2865142"/>
              <a:gd name="connsiteX4" fmla="*/ 3464072 w 3789548"/>
              <a:gd name="connsiteY4" fmla="*/ 2865142 h 2865142"/>
              <a:gd name="connsiteX5" fmla="*/ 2277348 w 3789548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0 w 3612391"/>
              <a:gd name="connsiteY2" fmla="*/ 0 h 2865142"/>
              <a:gd name="connsiteX3" fmla="*/ 3612391 w 3612391"/>
              <a:gd name="connsiteY3" fmla="*/ 483450 h 2865142"/>
              <a:gd name="connsiteX4" fmla="*/ 3286915 w 3612391"/>
              <a:gd name="connsiteY4" fmla="*/ 2865142 h 2865142"/>
              <a:gd name="connsiteX5" fmla="*/ 2100191 w 3612391"/>
              <a:gd name="connsiteY5" fmla="*/ 2731412 h 2865142"/>
              <a:gd name="connsiteX0" fmla="*/ 2100191 w 3612391"/>
              <a:gd name="connsiteY0" fmla="*/ 2731412 h 2865142"/>
              <a:gd name="connsiteX1" fmla="*/ 2232331 w 3612391"/>
              <a:gd name="connsiteY1" fmla="*/ 1561204 h 2865142"/>
              <a:gd name="connsiteX2" fmla="*/ 760917 w 3612391"/>
              <a:gd name="connsiteY2" fmla="*/ 527557 h 2865142"/>
              <a:gd name="connsiteX3" fmla="*/ 0 w 3612391"/>
              <a:gd name="connsiteY3" fmla="*/ 0 h 2865142"/>
              <a:gd name="connsiteX4" fmla="*/ 3612391 w 3612391"/>
              <a:gd name="connsiteY4" fmla="*/ 483450 h 2865142"/>
              <a:gd name="connsiteX5" fmla="*/ 3286915 w 3612391"/>
              <a:gd name="connsiteY5" fmla="*/ 2865142 h 2865142"/>
              <a:gd name="connsiteX6" fmla="*/ 2100191 w 3612391"/>
              <a:gd name="connsiteY6" fmla="*/ 2731412 h 2865142"/>
              <a:gd name="connsiteX0" fmla="*/ 2309180 w 3821380"/>
              <a:gd name="connsiteY0" fmla="*/ 2731412 h 2865142"/>
              <a:gd name="connsiteX1" fmla="*/ 2441320 w 3821380"/>
              <a:gd name="connsiteY1" fmla="*/ 1561204 h 2865142"/>
              <a:gd name="connsiteX2" fmla="*/ 0 w 3821380"/>
              <a:gd name="connsiteY2" fmla="*/ 1202046 h 2865142"/>
              <a:gd name="connsiteX3" fmla="*/ 208989 w 3821380"/>
              <a:gd name="connsiteY3" fmla="*/ 0 h 2865142"/>
              <a:gd name="connsiteX4" fmla="*/ 3821380 w 3821380"/>
              <a:gd name="connsiteY4" fmla="*/ 483450 h 2865142"/>
              <a:gd name="connsiteX5" fmla="*/ 3495904 w 3821380"/>
              <a:gd name="connsiteY5" fmla="*/ 2865142 h 2865142"/>
              <a:gd name="connsiteX6" fmla="*/ 2309180 w 3821380"/>
              <a:gd name="connsiteY6" fmla="*/ 2731412 h 2865142"/>
              <a:gd name="connsiteX0" fmla="*/ 2309180 w 3821380"/>
              <a:gd name="connsiteY0" fmla="*/ 2731412 h 2865142"/>
              <a:gd name="connsiteX1" fmla="*/ 2451779 w 3821380"/>
              <a:gd name="connsiteY1" fmla="*/ 1519366 h 2865142"/>
              <a:gd name="connsiteX2" fmla="*/ 0 w 3821380"/>
              <a:gd name="connsiteY2" fmla="*/ 1202046 h 2865142"/>
              <a:gd name="connsiteX3" fmla="*/ 208989 w 3821380"/>
              <a:gd name="connsiteY3" fmla="*/ 0 h 2865142"/>
              <a:gd name="connsiteX4" fmla="*/ 3821380 w 3821380"/>
              <a:gd name="connsiteY4" fmla="*/ 483450 h 2865142"/>
              <a:gd name="connsiteX5" fmla="*/ 3495904 w 3821380"/>
              <a:gd name="connsiteY5" fmla="*/ 2865142 h 2865142"/>
              <a:gd name="connsiteX6" fmla="*/ 2309180 w 3821380"/>
              <a:gd name="connsiteY6" fmla="*/ 2731412 h 2865142"/>
              <a:gd name="connsiteX0" fmla="*/ 2276270 w 3788470"/>
              <a:gd name="connsiteY0" fmla="*/ 2731412 h 2865142"/>
              <a:gd name="connsiteX1" fmla="*/ 2418869 w 3788470"/>
              <a:gd name="connsiteY1" fmla="*/ 1519366 h 2865142"/>
              <a:gd name="connsiteX2" fmla="*/ 0 w 3788470"/>
              <a:gd name="connsiteY2" fmla="*/ 1189673 h 2865142"/>
              <a:gd name="connsiteX3" fmla="*/ 176079 w 3788470"/>
              <a:gd name="connsiteY3" fmla="*/ 0 h 2865142"/>
              <a:gd name="connsiteX4" fmla="*/ 3788470 w 3788470"/>
              <a:gd name="connsiteY4" fmla="*/ 483450 h 2865142"/>
              <a:gd name="connsiteX5" fmla="*/ 3462994 w 3788470"/>
              <a:gd name="connsiteY5" fmla="*/ 2865142 h 2865142"/>
              <a:gd name="connsiteX6" fmla="*/ 2276270 w 3788470"/>
              <a:gd name="connsiteY6" fmla="*/ 2731412 h 2865142"/>
              <a:gd name="connsiteX0" fmla="*/ 2276270 w 3788470"/>
              <a:gd name="connsiteY0" fmla="*/ 2715722 h 2849452"/>
              <a:gd name="connsiteX1" fmla="*/ 2418869 w 3788470"/>
              <a:gd name="connsiteY1" fmla="*/ 1503676 h 2849452"/>
              <a:gd name="connsiteX2" fmla="*/ 0 w 3788470"/>
              <a:gd name="connsiteY2" fmla="*/ 1173983 h 2849452"/>
              <a:gd name="connsiteX3" fmla="*/ 149930 w 3788470"/>
              <a:gd name="connsiteY3" fmla="*/ 0 h 2849452"/>
              <a:gd name="connsiteX4" fmla="*/ 3788470 w 3788470"/>
              <a:gd name="connsiteY4" fmla="*/ 467760 h 2849452"/>
              <a:gd name="connsiteX5" fmla="*/ 3462994 w 3788470"/>
              <a:gd name="connsiteY5" fmla="*/ 2849452 h 2849452"/>
              <a:gd name="connsiteX6" fmla="*/ 2276270 w 3788470"/>
              <a:gd name="connsiteY6" fmla="*/ 2715722 h 2849452"/>
              <a:gd name="connsiteX0" fmla="*/ 2276270 w 3788470"/>
              <a:gd name="connsiteY0" fmla="*/ 2722929 h 2856659"/>
              <a:gd name="connsiteX1" fmla="*/ 2418869 w 3788470"/>
              <a:gd name="connsiteY1" fmla="*/ 1510883 h 2856659"/>
              <a:gd name="connsiteX2" fmla="*/ 0 w 3788470"/>
              <a:gd name="connsiteY2" fmla="*/ 1181190 h 2856659"/>
              <a:gd name="connsiteX3" fmla="*/ 167725 w 3788470"/>
              <a:gd name="connsiteY3" fmla="*/ 0 h 2856659"/>
              <a:gd name="connsiteX4" fmla="*/ 3788470 w 3788470"/>
              <a:gd name="connsiteY4" fmla="*/ 474967 h 2856659"/>
              <a:gd name="connsiteX5" fmla="*/ 3462994 w 3788470"/>
              <a:gd name="connsiteY5" fmla="*/ 2856659 h 2856659"/>
              <a:gd name="connsiteX6" fmla="*/ 2276270 w 3788470"/>
              <a:gd name="connsiteY6" fmla="*/ 2722929 h 2856659"/>
              <a:gd name="connsiteX0" fmla="*/ 2276270 w 3788470"/>
              <a:gd name="connsiteY0" fmla="*/ 2727521 h 2861251"/>
              <a:gd name="connsiteX1" fmla="*/ 2418869 w 3788470"/>
              <a:gd name="connsiteY1" fmla="*/ 1515475 h 2861251"/>
              <a:gd name="connsiteX2" fmla="*/ 0 w 3788470"/>
              <a:gd name="connsiteY2" fmla="*/ 1185782 h 2861251"/>
              <a:gd name="connsiteX3" fmla="*/ 151524 w 3788470"/>
              <a:gd name="connsiteY3" fmla="*/ 0 h 2861251"/>
              <a:gd name="connsiteX4" fmla="*/ 3788470 w 3788470"/>
              <a:gd name="connsiteY4" fmla="*/ 479559 h 2861251"/>
              <a:gd name="connsiteX5" fmla="*/ 3462994 w 3788470"/>
              <a:gd name="connsiteY5" fmla="*/ 2861251 h 2861251"/>
              <a:gd name="connsiteX6" fmla="*/ 2276270 w 3788470"/>
              <a:gd name="connsiteY6" fmla="*/ 2727521 h 2861251"/>
              <a:gd name="connsiteX0" fmla="*/ 2276270 w 3795677"/>
              <a:gd name="connsiteY0" fmla="*/ 2727521 h 2861251"/>
              <a:gd name="connsiteX1" fmla="*/ 2418869 w 3795677"/>
              <a:gd name="connsiteY1" fmla="*/ 1515475 h 2861251"/>
              <a:gd name="connsiteX2" fmla="*/ 0 w 3795677"/>
              <a:gd name="connsiteY2" fmla="*/ 1185782 h 2861251"/>
              <a:gd name="connsiteX3" fmla="*/ 151524 w 3795677"/>
              <a:gd name="connsiteY3" fmla="*/ 0 h 2861251"/>
              <a:gd name="connsiteX4" fmla="*/ 3795677 w 3795677"/>
              <a:gd name="connsiteY4" fmla="*/ 497354 h 2861251"/>
              <a:gd name="connsiteX5" fmla="*/ 3462994 w 3795677"/>
              <a:gd name="connsiteY5" fmla="*/ 2861251 h 2861251"/>
              <a:gd name="connsiteX6" fmla="*/ 2276270 w 3795677"/>
              <a:gd name="connsiteY6" fmla="*/ 2727521 h 2861251"/>
              <a:gd name="connsiteX0" fmla="*/ 2276270 w 3795677"/>
              <a:gd name="connsiteY0" fmla="*/ 2727521 h 2885040"/>
              <a:gd name="connsiteX1" fmla="*/ 2418869 w 3795677"/>
              <a:gd name="connsiteY1" fmla="*/ 1515475 h 2885040"/>
              <a:gd name="connsiteX2" fmla="*/ 0 w 3795677"/>
              <a:gd name="connsiteY2" fmla="*/ 1185782 h 2885040"/>
              <a:gd name="connsiteX3" fmla="*/ 151524 w 3795677"/>
              <a:gd name="connsiteY3" fmla="*/ 0 h 2885040"/>
              <a:gd name="connsiteX4" fmla="*/ 3795677 w 3795677"/>
              <a:gd name="connsiteY4" fmla="*/ 497354 h 2885040"/>
              <a:gd name="connsiteX5" fmla="*/ 3479003 w 3795677"/>
              <a:gd name="connsiteY5" fmla="*/ 2885040 h 2885040"/>
              <a:gd name="connsiteX6" fmla="*/ 2276270 w 3795677"/>
              <a:gd name="connsiteY6" fmla="*/ 2727521 h 2885040"/>
              <a:gd name="connsiteX0" fmla="*/ 2276270 w 3795677"/>
              <a:gd name="connsiteY0" fmla="*/ 2727521 h 2884402"/>
              <a:gd name="connsiteX1" fmla="*/ 2418869 w 3795677"/>
              <a:gd name="connsiteY1" fmla="*/ 1515475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76270 w 3795677"/>
              <a:gd name="connsiteY6" fmla="*/ 2727521 h 2884402"/>
              <a:gd name="connsiteX0" fmla="*/ 2254585 w 3795677"/>
              <a:gd name="connsiteY0" fmla="*/ 2710174 h 2884402"/>
              <a:gd name="connsiteX1" fmla="*/ 2418869 w 3795677"/>
              <a:gd name="connsiteY1" fmla="*/ 1515475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254585 w 3795677"/>
              <a:gd name="connsiteY0" fmla="*/ 2710174 h 2884402"/>
              <a:gd name="connsiteX1" fmla="*/ 2416956 w 3795677"/>
              <a:gd name="connsiteY1" fmla="*/ 1529633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254585 w 3795677"/>
              <a:gd name="connsiteY0" fmla="*/ 2710174 h 2884402"/>
              <a:gd name="connsiteX1" fmla="*/ 2418232 w 3795677"/>
              <a:gd name="connsiteY1" fmla="*/ 1520194 h 2884402"/>
              <a:gd name="connsiteX2" fmla="*/ 0 w 3795677"/>
              <a:gd name="connsiteY2" fmla="*/ 1185782 h 2884402"/>
              <a:gd name="connsiteX3" fmla="*/ 151524 w 3795677"/>
              <a:gd name="connsiteY3" fmla="*/ 0 h 2884402"/>
              <a:gd name="connsiteX4" fmla="*/ 3795677 w 3795677"/>
              <a:gd name="connsiteY4" fmla="*/ 497354 h 2884402"/>
              <a:gd name="connsiteX5" fmla="*/ 3474283 w 3795677"/>
              <a:gd name="connsiteY5" fmla="*/ 2884402 h 2884402"/>
              <a:gd name="connsiteX6" fmla="*/ 2254585 w 3795677"/>
              <a:gd name="connsiteY6" fmla="*/ 2710174 h 2884402"/>
              <a:gd name="connsiteX0" fmla="*/ 2425235 w 3966327"/>
              <a:gd name="connsiteY0" fmla="*/ 2710174 h 2884402"/>
              <a:gd name="connsiteX1" fmla="*/ 2588882 w 3966327"/>
              <a:gd name="connsiteY1" fmla="*/ 1520194 h 2884402"/>
              <a:gd name="connsiteX2" fmla="*/ 0 w 3966327"/>
              <a:gd name="connsiteY2" fmla="*/ 2395406 h 2884402"/>
              <a:gd name="connsiteX3" fmla="*/ 322174 w 3966327"/>
              <a:gd name="connsiteY3" fmla="*/ 0 h 2884402"/>
              <a:gd name="connsiteX4" fmla="*/ 3966327 w 3966327"/>
              <a:gd name="connsiteY4" fmla="*/ 497354 h 2884402"/>
              <a:gd name="connsiteX5" fmla="*/ 3644933 w 3966327"/>
              <a:gd name="connsiteY5" fmla="*/ 2884402 h 2884402"/>
              <a:gd name="connsiteX6" fmla="*/ 2425235 w 3966327"/>
              <a:gd name="connsiteY6" fmla="*/ 2710174 h 2884402"/>
              <a:gd name="connsiteX0" fmla="*/ 2425235 w 3966327"/>
              <a:gd name="connsiteY0" fmla="*/ 2710174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5" fmla="*/ 2425235 w 3966327"/>
              <a:gd name="connsiteY5" fmla="*/ 2710174 h 2884402"/>
              <a:gd name="connsiteX0" fmla="*/ 2425682 w 3966327"/>
              <a:gd name="connsiteY0" fmla="*/ 2724652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5" fmla="*/ 2425682 w 3966327"/>
              <a:gd name="connsiteY5" fmla="*/ 2724652 h 2884402"/>
              <a:gd name="connsiteX0" fmla="*/ 3644933 w 3966327"/>
              <a:gd name="connsiteY0" fmla="*/ 2884402 h 2884402"/>
              <a:gd name="connsiteX1" fmla="*/ 0 w 3966327"/>
              <a:gd name="connsiteY1" fmla="*/ 2395406 h 2884402"/>
              <a:gd name="connsiteX2" fmla="*/ 322174 w 3966327"/>
              <a:gd name="connsiteY2" fmla="*/ 0 h 2884402"/>
              <a:gd name="connsiteX3" fmla="*/ 3966327 w 3966327"/>
              <a:gd name="connsiteY3" fmla="*/ 497354 h 2884402"/>
              <a:gd name="connsiteX4" fmla="*/ 3644933 w 3966327"/>
              <a:gd name="connsiteY4" fmla="*/ 2884402 h 2884402"/>
              <a:gd name="connsiteX0" fmla="*/ 3644933 w 3966327"/>
              <a:gd name="connsiteY0" fmla="*/ 2387048 h 2387048"/>
              <a:gd name="connsiteX1" fmla="*/ 0 w 3966327"/>
              <a:gd name="connsiteY1" fmla="*/ 1898052 h 2387048"/>
              <a:gd name="connsiteX2" fmla="*/ 598727 w 3966327"/>
              <a:gd name="connsiteY2" fmla="*/ 87872 h 2387048"/>
              <a:gd name="connsiteX3" fmla="*/ 3966327 w 3966327"/>
              <a:gd name="connsiteY3" fmla="*/ 0 h 2387048"/>
              <a:gd name="connsiteX4" fmla="*/ 3644933 w 3966327"/>
              <a:gd name="connsiteY4" fmla="*/ 2387048 h 2387048"/>
              <a:gd name="connsiteX0" fmla="*/ 3644933 w 3966327"/>
              <a:gd name="connsiteY0" fmla="*/ 2387048 h 2387048"/>
              <a:gd name="connsiteX1" fmla="*/ 0 w 3966327"/>
              <a:gd name="connsiteY1" fmla="*/ 1898052 h 2387048"/>
              <a:gd name="connsiteX2" fmla="*/ 482673 w 3966327"/>
              <a:gd name="connsiteY2" fmla="*/ 1391378 h 2387048"/>
              <a:gd name="connsiteX3" fmla="*/ 3966327 w 3966327"/>
              <a:gd name="connsiteY3" fmla="*/ 0 h 2387048"/>
              <a:gd name="connsiteX4" fmla="*/ 3644933 w 3966327"/>
              <a:gd name="connsiteY4" fmla="*/ 2387048 h 2387048"/>
              <a:gd name="connsiteX0" fmla="*/ 3664386 w 3985780"/>
              <a:gd name="connsiteY0" fmla="*/ 2387048 h 2387048"/>
              <a:gd name="connsiteX1" fmla="*/ 0 w 3985780"/>
              <a:gd name="connsiteY1" fmla="*/ 1864186 h 2387048"/>
              <a:gd name="connsiteX2" fmla="*/ 502126 w 3985780"/>
              <a:gd name="connsiteY2" fmla="*/ 1391378 h 2387048"/>
              <a:gd name="connsiteX3" fmla="*/ 3985780 w 3985780"/>
              <a:gd name="connsiteY3" fmla="*/ 0 h 2387048"/>
              <a:gd name="connsiteX4" fmla="*/ 3664386 w 3985780"/>
              <a:gd name="connsiteY4" fmla="*/ 2387048 h 2387048"/>
              <a:gd name="connsiteX0" fmla="*/ 3664386 w 3985780"/>
              <a:gd name="connsiteY0" fmla="*/ 2387048 h 2387048"/>
              <a:gd name="connsiteX1" fmla="*/ 0 w 3985780"/>
              <a:gd name="connsiteY1" fmla="*/ 1864186 h 2387048"/>
              <a:gd name="connsiteX2" fmla="*/ 812468 w 3985780"/>
              <a:gd name="connsiteY2" fmla="*/ 1104114 h 2387048"/>
              <a:gd name="connsiteX3" fmla="*/ 3985780 w 3985780"/>
              <a:gd name="connsiteY3" fmla="*/ 0 h 2387048"/>
              <a:gd name="connsiteX4" fmla="*/ 3664386 w 3985780"/>
              <a:gd name="connsiteY4" fmla="*/ 2387048 h 2387048"/>
              <a:gd name="connsiteX0" fmla="*/ 2615096 w 3985780"/>
              <a:gd name="connsiteY0" fmla="*/ 1954520 h 1954520"/>
              <a:gd name="connsiteX1" fmla="*/ 0 w 3985780"/>
              <a:gd name="connsiteY1" fmla="*/ 1864186 h 1954520"/>
              <a:gd name="connsiteX2" fmla="*/ 812468 w 3985780"/>
              <a:gd name="connsiteY2" fmla="*/ 1104114 h 1954520"/>
              <a:gd name="connsiteX3" fmla="*/ 3985780 w 3985780"/>
              <a:gd name="connsiteY3" fmla="*/ 0 h 1954520"/>
              <a:gd name="connsiteX4" fmla="*/ 2615096 w 3985780"/>
              <a:gd name="connsiteY4" fmla="*/ 1954520 h 1954520"/>
              <a:gd name="connsiteX0" fmla="*/ 1975274 w 3985780"/>
              <a:gd name="connsiteY0" fmla="*/ 2137192 h 2137192"/>
              <a:gd name="connsiteX1" fmla="*/ 0 w 3985780"/>
              <a:gd name="connsiteY1" fmla="*/ 1864186 h 2137192"/>
              <a:gd name="connsiteX2" fmla="*/ 812468 w 3985780"/>
              <a:gd name="connsiteY2" fmla="*/ 1104114 h 2137192"/>
              <a:gd name="connsiteX3" fmla="*/ 3985780 w 3985780"/>
              <a:gd name="connsiteY3" fmla="*/ 0 h 2137192"/>
              <a:gd name="connsiteX4" fmla="*/ 1975274 w 3985780"/>
              <a:gd name="connsiteY4" fmla="*/ 2137192 h 2137192"/>
              <a:gd name="connsiteX0" fmla="*/ 1975274 w 2802449"/>
              <a:gd name="connsiteY0" fmla="*/ 1328717 h 1328717"/>
              <a:gd name="connsiteX1" fmla="*/ 0 w 2802449"/>
              <a:gd name="connsiteY1" fmla="*/ 1055711 h 1328717"/>
              <a:gd name="connsiteX2" fmla="*/ 812468 w 2802449"/>
              <a:gd name="connsiteY2" fmla="*/ 295639 h 1328717"/>
              <a:gd name="connsiteX3" fmla="*/ 2802449 w 2802449"/>
              <a:gd name="connsiteY3" fmla="*/ 0 h 1328717"/>
              <a:gd name="connsiteX4" fmla="*/ 1975274 w 2802449"/>
              <a:gd name="connsiteY4" fmla="*/ 1328717 h 1328717"/>
              <a:gd name="connsiteX0" fmla="*/ 1975274 w 2775161"/>
              <a:gd name="connsiteY0" fmla="*/ 1033078 h 1033078"/>
              <a:gd name="connsiteX1" fmla="*/ 0 w 2775161"/>
              <a:gd name="connsiteY1" fmla="*/ 760072 h 1033078"/>
              <a:gd name="connsiteX2" fmla="*/ 812468 w 2775161"/>
              <a:gd name="connsiteY2" fmla="*/ 0 h 1033078"/>
              <a:gd name="connsiteX3" fmla="*/ 2775161 w 2775161"/>
              <a:gd name="connsiteY3" fmla="*/ 279770 h 1033078"/>
              <a:gd name="connsiteX4" fmla="*/ 1975274 w 2775161"/>
              <a:gd name="connsiteY4" fmla="*/ 1033078 h 1033078"/>
              <a:gd name="connsiteX0" fmla="*/ 1975274 w 2775161"/>
              <a:gd name="connsiteY0" fmla="*/ 1028040 h 1028040"/>
              <a:gd name="connsiteX1" fmla="*/ 0 w 2775161"/>
              <a:gd name="connsiteY1" fmla="*/ 755034 h 1028040"/>
              <a:gd name="connsiteX2" fmla="*/ 814190 w 2775161"/>
              <a:gd name="connsiteY2" fmla="*/ 0 h 1028040"/>
              <a:gd name="connsiteX3" fmla="*/ 2775161 w 2775161"/>
              <a:gd name="connsiteY3" fmla="*/ 274732 h 1028040"/>
              <a:gd name="connsiteX4" fmla="*/ 1975274 w 2775161"/>
              <a:gd name="connsiteY4" fmla="*/ 1028040 h 1028040"/>
              <a:gd name="connsiteX0" fmla="*/ 1982035 w 2781922"/>
              <a:gd name="connsiteY0" fmla="*/ 1028040 h 1028040"/>
              <a:gd name="connsiteX1" fmla="*/ 0 w 2781922"/>
              <a:gd name="connsiteY1" fmla="*/ 751717 h 1028040"/>
              <a:gd name="connsiteX2" fmla="*/ 820951 w 2781922"/>
              <a:gd name="connsiteY2" fmla="*/ 0 h 1028040"/>
              <a:gd name="connsiteX3" fmla="*/ 2781922 w 2781922"/>
              <a:gd name="connsiteY3" fmla="*/ 274732 h 1028040"/>
              <a:gd name="connsiteX4" fmla="*/ 1982035 w 2781922"/>
              <a:gd name="connsiteY4" fmla="*/ 1028040 h 1028040"/>
              <a:gd name="connsiteX0" fmla="*/ 1982035 w 2781922"/>
              <a:gd name="connsiteY0" fmla="*/ 1123312 h 1123312"/>
              <a:gd name="connsiteX1" fmla="*/ 0 w 2781922"/>
              <a:gd name="connsiteY1" fmla="*/ 846989 h 1123312"/>
              <a:gd name="connsiteX2" fmla="*/ 62497 w 2781922"/>
              <a:gd name="connsiteY2" fmla="*/ 0 h 1123312"/>
              <a:gd name="connsiteX3" fmla="*/ 2781922 w 2781922"/>
              <a:gd name="connsiteY3" fmla="*/ 370004 h 1123312"/>
              <a:gd name="connsiteX4" fmla="*/ 1982035 w 2781922"/>
              <a:gd name="connsiteY4" fmla="*/ 1123312 h 1123312"/>
              <a:gd name="connsiteX0" fmla="*/ 2831371 w 3631258"/>
              <a:gd name="connsiteY0" fmla="*/ 1123312 h 1123312"/>
              <a:gd name="connsiteX1" fmla="*/ 0 w 3631258"/>
              <a:gd name="connsiteY1" fmla="*/ 890820 h 1123312"/>
              <a:gd name="connsiteX2" fmla="*/ 911833 w 3631258"/>
              <a:gd name="connsiteY2" fmla="*/ 0 h 1123312"/>
              <a:gd name="connsiteX3" fmla="*/ 3631258 w 3631258"/>
              <a:gd name="connsiteY3" fmla="*/ 370004 h 1123312"/>
              <a:gd name="connsiteX4" fmla="*/ 2831371 w 3631258"/>
              <a:gd name="connsiteY4" fmla="*/ 1123312 h 1123312"/>
              <a:gd name="connsiteX0" fmla="*/ 2688574 w 3631258"/>
              <a:gd name="connsiteY0" fmla="*/ 1255400 h 1255400"/>
              <a:gd name="connsiteX1" fmla="*/ 0 w 3631258"/>
              <a:gd name="connsiteY1" fmla="*/ 890820 h 1255400"/>
              <a:gd name="connsiteX2" fmla="*/ 911833 w 3631258"/>
              <a:gd name="connsiteY2" fmla="*/ 0 h 1255400"/>
              <a:gd name="connsiteX3" fmla="*/ 3631258 w 3631258"/>
              <a:gd name="connsiteY3" fmla="*/ 370004 h 1255400"/>
              <a:gd name="connsiteX4" fmla="*/ 2688574 w 3631258"/>
              <a:gd name="connsiteY4" fmla="*/ 1255400 h 1255400"/>
              <a:gd name="connsiteX0" fmla="*/ 3841752 w 4784436"/>
              <a:gd name="connsiteY0" fmla="*/ 1256143 h 1256143"/>
              <a:gd name="connsiteX1" fmla="*/ 1153178 w 4784436"/>
              <a:gd name="connsiteY1" fmla="*/ 891563 h 1256143"/>
              <a:gd name="connsiteX2" fmla="*/ 0 w 4784436"/>
              <a:gd name="connsiteY2" fmla="*/ 0 h 1256143"/>
              <a:gd name="connsiteX3" fmla="*/ 4784436 w 4784436"/>
              <a:gd name="connsiteY3" fmla="*/ 370747 h 1256143"/>
              <a:gd name="connsiteX4" fmla="*/ 3841752 w 4784436"/>
              <a:gd name="connsiteY4" fmla="*/ 1256143 h 1256143"/>
              <a:gd name="connsiteX0" fmla="*/ 3841752 w 3841752"/>
              <a:gd name="connsiteY0" fmla="*/ 1256143 h 1256143"/>
              <a:gd name="connsiteX1" fmla="*/ 1153178 w 3841752"/>
              <a:gd name="connsiteY1" fmla="*/ 891563 h 1256143"/>
              <a:gd name="connsiteX2" fmla="*/ 0 w 3841752"/>
              <a:gd name="connsiteY2" fmla="*/ 0 h 1256143"/>
              <a:gd name="connsiteX3" fmla="*/ 2838380 w 3841752"/>
              <a:gd name="connsiteY3" fmla="*/ 356785 h 1256143"/>
              <a:gd name="connsiteX4" fmla="*/ 3841752 w 3841752"/>
              <a:gd name="connsiteY4" fmla="*/ 1256143 h 1256143"/>
              <a:gd name="connsiteX0" fmla="*/ 3841752 w 3841752"/>
              <a:gd name="connsiteY0" fmla="*/ 1256143 h 1256143"/>
              <a:gd name="connsiteX1" fmla="*/ 1131558 w 3841752"/>
              <a:gd name="connsiteY1" fmla="*/ 927088 h 1256143"/>
              <a:gd name="connsiteX2" fmla="*/ 0 w 3841752"/>
              <a:gd name="connsiteY2" fmla="*/ 0 h 1256143"/>
              <a:gd name="connsiteX3" fmla="*/ 2838380 w 3841752"/>
              <a:gd name="connsiteY3" fmla="*/ 356785 h 1256143"/>
              <a:gd name="connsiteX4" fmla="*/ 3841752 w 3841752"/>
              <a:gd name="connsiteY4" fmla="*/ 1256143 h 1256143"/>
              <a:gd name="connsiteX0" fmla="*/ 3841752 w 3841752"/>
              <a:gd name="connsiteY0" fmla="*/ 1256143 h 1256143"/>
              <a:gd name="connsiteX1" fmla="*/ 1131558 w 3841752"/>
              <a:gd name="connsiteY1" fmla="*/ 927088 h 1256143"/>
              <a:gd name="connsiteX2" fmla="*/ 0 w 3841752"/>
              <a:gd name="connsiteY2" fmla="*/ 0 h 1256143"/>
              <a:gd name="connsiteX3" fmla="*/ 2822626 w 3841752"/>
              <a:gd name="connsiteY3" fmla="*/ 366670 h 1256143"/>
              <a:gd name="connsiteX4" fmla="*/ 3841752 w 3841752"/>
              <a:gd name="connsiteY4" fmla="*/ 1256143 h 1256143"/>
              <a:gd name="connsiteX0" fmla="*/ 3958594 w 3958594"/>
              <a:gd name="connsiteY0" fmla="*/ 1298362 h 1298362"/>
              <a:gd name="connsiteX1" fmla="*/ 1131558 w 3958594"/>
              <a:gd name="connsiteY1" fmla="*/ 927088 h 1298362"/>
              <a:gd name="connsiteX2" fmla="*/ 0 w 3958594"/>
              <a:gd name="connsiteY2" fmla="*/ 0 h 1298362"/>
              <a:gd name="connsiteX3" fmla="*/ 2822626 w 3958594"/>
              <a:gd name="connsiteY3" fmla="*/ 366670 h 1298362"/>
              <a:gd name="connsiteX4" fmla="*/ 3958594 w 3958594"/>
              <a:gd name="connsiteY4" fmla="*/ 1298362 h 1298362"/>
              <a:gd name="connsiteX0" fmla="*/ 3398616 w 3398616"/>
              <a:gd name="connsiteY0" fmla="*/ 1085735 h 1085735"/>
              <a:gd name="connsiteX1" fmla="*/ 1131558 w 3398616"/>
              <a:gd name="connsiteY1" fmla="*/ 927088 h 1085735"/>
              <a:gd name="connsiteX2" fmla="*/ 0 w 3398616"/>
              <a:gd name="connsiteY2" fmla="*/ 0 h 1085735"/>
              <a:gd name="connsiteX3" fmla="*/ 2822626 w 3398616"/>
              <a:gd name="connsiteY3" fmla="*/ 366670 h 1085735"/>
              <a:gd name="connsiteX4" fmla="*/ 3398616 w 3398616"/>
              <a:gd name="connsiteY4" fmla="*/ 1085735 h 1085735"/>
              <a:gd name="connsiteX0" fmla="*/ 2676582 w 2822626"/>
              <a:gd name="connsiteY0" fmla="*/ 1129945 h 1129945"/>
              <a:gd name="connsiteX1" fmla="*/ 1131558 w 2822626"/>
              <a:gd name="connsiteY1" fmla="*/ 927088 h 1129945"/>
              <a:gd name="connsiteX2" fmla="*/ 0 w 2822626"/>
              <a:gd name="connsiteY2" fmla="*/ 0 h 1129945"/>
              <a:gd name="connsiteX3" fmla="*/ 2822626 w 2822626"/>
              <a:gd name="connsiteY3" fmla="*/ 366670 h 1129945"/>
              <a:gd name="connsiteX4" fmla="*/ 2676582 w 2822626"/>
              <a:gd name="connsiteY4" fmla="*/ 1129945 h 1129945"/>
              <a:gd name="connsiteX0" fmla="*/ 2676582 w 2822626"/>
              <a:gd name="connsiteY0" fmla="*/ 1129945 h 1129945"/>
              <a:gd name="connsiteX1" fmla="*/ 578599 w 2822626"/>
              <a:gd name="connsiteY1" fmla="*/ 840359 h 1129945"/>
              <a:gd name="connsiteX2" fmla="*/ 0 w 2822626"/>
              <a:gd name="connsiteY2" fmla="*/ 0 h 1129945"/>
              <a:gd name="connsiteX3" fmla="*/ 2822626 w 2822626"/>
              <a:gd name="connsiteY3" fmla="*/ 366670 h 1129945"/>
              <a:gd name="connsiteX4" fmla="*/ 2676582 w 2822626"/>
              <a:gd name="connsiteY4" fmla="*/ 1129945 h 1129945"/>
              <a:gd name="connsiteX0" fmla="*/ 2844957 w 2991001"/>
              <a:gd name="connsiteY0" fmla="*/ 1129945 h 1129945"/>
              <a:gd name="connsiteX1" fmla="*/ 0 w 2991001"/>
              <a:gd name="connsiteY1" fmla="*/ 749041 h 1129945"/>
              <a:gd name="connsiteX2" fmla="*/ 168375 w 2991001"/>
              <a:gd name="connsiteY2" fmla="*/ 0 h 1129945"/>
              <a:gd name="connsiteX3" fmla="*/ 2991001 w 2991001"/>
              <a:gd name="connsiteY3" fmla="*/ 366670 h 1129945"/>
              <a:gd name="connsiteX4" fmla="*/ 2844957 w 2991001"/>
              <a:gd name="connsiteY4" fmla="*/ 1129945 h 1129945"/>
              <a:gd name="connsiteX0" fmla="*/ 2844957 w 2991001"/>
              <a:gd name="connsiteY0" fmla="*/ 2183948 h 2183948"/>
              <a:gd name="connsiteX1" fmla="*/ 0 w 2991001"/>
              <a:gd name="connsiteY1" fmla="*/ 1803044 h 2183948"/>
              <a:gd name="connsiteX2" fmla="*/ 245911 w 2991001"/>
              <a:gd name="connsiteY2" fmla="*/ 0 h 2183948"/>
              <a:gd name="connsiteX3" fmla="*/ 2991001 w 2991001"/>
              <a:gd name="connsiteY3" fmla="*/ 1420673 h 2183948"/>
              <a:gd name="connsiteX4" fmla="*/ 2844957 w 2991001"/>
              <a:gd name="connsiteY4" fmla="*/ 2183948 h 2183948"/>
              <a:gd name="connsiteX0" fmla="*/ 2844957 w 2991001"/>
              <a:gd name="connsiteY0" fmla="*/ 3106951 h 3106951"/>
              <a:gd name="connsiteX1" fmla="*/ 0 w 2991001"/>
              <a:gd name="connsiteY1" fmla="*/ 2726047 h 3106951"/>
              <a:gd name="connsiteX2" fmla="*/ 368222 w 2991001"/>
              <a:gd name="connsiteY2" fmla="*/ 0 h 3106951"/>
              <a:gd name="connsiteX3" fmla="*/ 2991001 w 2991001"/>
              <a:gd name="connsiteY3" fmla="*/ 2343676 h 3106951"/>
              <a:gd name="connsiteX4" fmla="*/ 2844957 w 2991001"/>
              <a:gd name="connsiteY4" fmla="*/ 3106951 h 3106951"/>
              <a:gd name="connsiteX0" fmla="*/ 2844957 w 3045710"/>
              <a:gd name="connsiteY0" fmla="*/ 3106951 h 3106951"/>
              <a:gd name="connsiteX1" fmla="*/ 0 w 3045710"/>
              <a:gd name="connsiteY1" fmla="*/ 2726047 h 3106951"/>
              <a:gd name="connsiteX2" fmla="*/ 368222 w 3045710"/>
              <a:gd name="connsiteY2" fmla="*/ 0 h 3106951"/>
              <a:gd name="connsiteX3" fmla="*/ 3045710 w 3045710"/>
              <a:gd name="connsiteY3" fmla="*/ 1565321 h 3106951"/>
              <a:gd name="connsiteX4" fmla="*/ 2844957 w 3045710"/>
              <a:gd name="connsiteY4" fmla="*/ 3106951 h 3106951"/>
              <a:gd name="connsiteX0" fmla="*/ 2844957 w 3203095"/>
              <a:gd name="connsiteY0" fmla="*/ 3106951 h 3106951"/>
              <a:gd name="connsiteX1" fmla="*/ 0 w 3203095"/>
              <a:gd name="connsiteY1" fmla="*/ 2726047 h 3106951"/>
              <a:gd name="connsiteX2" fmla="*/ 368222 w 3203095"/>
              <a:gd name="connsiteY2" fmla="*/ 0 h 3106951"/>
              <a:gd name="connsiteX3" fmla="*/ 3203095 w 3203095"/>
              <a:gd name="connsiteY3" fmla="*/ 382740 h 3106951"/>
              <a:gd name="connsiteX4" fmla="*/ 2844957 w 3203095"/>
              <a:gd name="connsiteY4" fmla="*/ 3106951 h 3106951"/>
              <a:gd name="connsiteX0" fmla="*/ 2837686 w 3195824"/>
              <a:gd name="connsiteY0" fmla="*/ 3106951 h 3106951"/>
              <a:gd name="connsiteX1" fmla="*/ 0 w 3195824"/>
              <a:gd name="connsiteY1" fmla="*/ 2707807 h 3106951"/>
              <a:gd name="connsiteX2" fmla="*/ 360951 w 3195824"/>
              <a:gd name="connsiteY2" fmla="*/ 0 h 3106951"/>
              <a:gd name="connsiteX3" fmla="*/ 3195824 w 3195824"/>
              <a:gd name="connsiteY3" fmla="*/ 382740 h 3106951"/>
              <a:gd name="connsiteX4" fmla="*/ 2837686 w 3195824"/>
              <a:gd name="connsiteY4" fmla="*/ 3106951 h 3106951"/>
              <a:gd name="connsiteX0" fmla="*/ 2837558 w 3195696"/>
              <a:gd name="connsiteY0" fmla="*/ 3106951 h 3106951"/>
              <a:gd name="connsiteX1" fmla="*/ 0 w 3195696"/>
              <a:gd name="connsiteY1" fmla="*/ 2724644 h 3106951"/>
              <a:gd name="connsiteX2" fmla="*/ 360823 w 3195696"/>
              <a:gd name="connsiteY2" fmla="*/ 0 h 3106951"/>
              <a:gd name="connsiteX3" fmla="*/ 3195696 w 3195696"/>
              <a:gd name="connsiteY3" fmla="*/ 382740 h 3106951"/>
              <a:gd name="connsiteX4" fmla="*/ 2837558 w 3195696"/>
              <a:gd name="connsiteY4" fmla="*/ 3106951 h 3106951"/>
              <a:gd name="connsiteX0" fmla="*/ 2846997 w 3205135"/>
              <a:gd name="connsiteY0" fmla="*/ 3106951 h 3106951"/>
              <a:gd name="connsiteX1" fmla="*/ 0 w 3205135"/>
              <a:gd name="connsiteY1" fmla="*/ 2723368 h 3106951"/>
              <a:gd name="connsiteX2" fmla="*/ 370262 w 3205135"/>
              <a:gd name="connsiteY2" fmla="*/ 0 h 3106951"/>
              <a:gd name="connsiteX3" fmla="*/ 3205135 w 3205135"/>
              <a:gd name="connsiteY3" fmla="*/ 382740 h 3106951"/>
              <a:gd name="connsiteX4" fmla="*/ 2846997 w 3205135"/>
              <a:gd name="connsiteY4" fmla="*/ 3106951 h 3106951"/>
              <a:gd name="connsiteX0" fmla="*/ 2845403 w 3203541"/>
              <a:gd name="connsiteY0" fmla="*/ 3106951 h 3106951"/>
              <a:gd name="connsiteX1" fmla="*/ 0 w 3203541"/>
              <a:gd name="connsiteY1" fmla="*/ 2711569 h 3106951"/>
              <a:gd name="connsiteX2" fmla="*/ 368668 w 3203541"/>
              <a:gd name="connsiteY2" fmla="*/ 0 h 3106951"/>
              <a:gd name="connsiteX3" fmla="*/ 3203541 w 3203541"/>
              <a:gd name="connsiteY3" fmla="*/ 382740 h 3106951"/>
              <a:gd name="connsiteX4" fmla="*/ 2845403 w 3203541"/>
              <a:gd name="connsiteY4" fmla="*/ 3106951 h 3106951"/>
              <a:gd name="connsiteX0" fmla="*/ 2855480 w 3203541"/>
              <a:gd name="connsiteY0" fmla="*/ 3103506 h 3103506"/>
              <a:gd name="connsiteX1" fmla="*/ 0 w 3203541"/>
              <a:gd name="connsiteY1" fmla="*/ 2711569 h 3103506"/>
              <a:gd name="connsiteX2" fmla="*/ 368668 w 3203541"/>
              <a:gd name="connsiteY2" fmla="*/ 0 h 3103506"/>
              <a:gd name="connsiteX3" fmla="*/ 3203541 w 3203541"/>
              <a:gd name="connsiteY3" fmla="*/ 382740 h 3103506"/>
              <a:gd name="connsiteX4" fmla="*/ 2855480 w 3203541"/>
              <a:gd name="connsiteY4" fmla="*/ 3103506 h 3103506"/>
              <a:gd name="connsiteX0" fmla="*/ 2855480 w 3203541"/>
              <a:gd name="connsiteY0" fmla="*/ 7952582 h 7952582"/>
              <a:gd name="connsiteX1" fmla="*/ 0 w 3203541"/>
              <a:gd name="connsiteY1" fmla="*/ 7560645 h 7952582"/>
              <a:gd name="connsiteX2" fmla="*/ 114077 w 3203541"/>
              <a:gd name="connsiteY2" fmla="*/ -4 h 7952582"/>
              <a:gd name="connsiteX3" fmla="*/ 3203541 w 3203541"/>
              <a:gd name="connsiteY3" fmla="*/ 5231816 h 7952582"/>
              <a:gd name="connsiteX4" fmla="*/ 2855480 w 3203541"/>
              <a:gd name="connsiteY4" fmla="*/ 7952582 h 7952582"/>
              <a:gd name="connsiteX0" fmla="*/ 2855480 w 3203541"/>
              <a:gd name="connsiteY0" fmla="*/ 10313410 h 10313410"/>
              <a:gd name="connsiteX1" fmla="*/ 0 w 3203541"/>
              <a:gd name="connsiteY1" fmla="*/ 9921473 h 10313410"/>
              <a:gd name="connsiteX2" fmla="*/ 149368 w 3203541"/>
              <a:gd name="connsiteY2" fmla="*/ -2 h 10313410"/>
              <a:gd name="connsiteX3" fmla="*/ 3203541 w 3203541"/>
              <a:gd name="connsiteY3" fmla="*/ 7592644 h 10313410"/>
              <a:gd name="connsiteX4" fmla="*/ 2855480 w 3203541"/>
              <a:gd name="connsiteY4" fmla="*/ 10313410 h 10313410"/>
              <a:gd name="connsiteX0" fmla="*/ 3067406 w 3203541"/>
              <a:gd name="connsiteY0" fmla="*/ 13417887 h 13417888"/>
              <a:gd name="connsiteX1" fmla="*/ 0 w 3203541"/>
              <a:gd name="connsiteY1" fmla="*/ 9921473 h 13417888"/>
              <a:gd name="connsiteX2" fmla="*/ 149368 w 3203541"/>
              <a:gd name="connsiteY2" fmla="*/ -2 h 13417888"/>
              <a:gd name="connsiteX3" fmla="*/ 3203541 w 3203541"/>
              <a:gd name="connsiteY3" fmla="*/ 7592644 h 13417888"/>
              <a:gd name="connsiteX4" fmla="*/ 3067406 w 3203541"/>
              <a:gd name="connsiteY4" fmla="*/ 13417887 h 13417888"/>
              <a:gd name="connsiteX0" fmla="*/ 3067406 w 3199369"/>
              <a:gd name="connsiteY0" fmla="*/ 13417887 h 13417888"/>
              <a:gd name="connsiteX1" fmla="*/ 0 w 3199369"/>
              <a:gd name="connsiteY1" fmla="*/ 9921473 h 13417888"/>
              <a:gd name="connsiteX2" fmla="*/ 149368 w 3199369"/>
              <a:gd name="connsiteY2" fmla="*/ -2 h 13417888"/>
              <a:gd name="connsiteX3" fmla="*/ 3199368 w 3199369"/>
              <a:gd name="connsiteY3" fmla="*/ 5407224 h 13417888"/>
              <a:gd name="connsiteX4" fmla="*/ 3067406 w 3199369"/>
              <a:gd name="connsiteY4" fmla="*/ 13417887 h 13417888"/>
              <a:gd name="connsiteX0" fmla="*/ 3067406 w 3230284"/>
              <a:gd name="connsiteY0" fmla="*/ 13417887 h 13417888"/>
              <a:gd name="connsiteX1" fmla="*/ 0 w 3230284"/>
              <a:gd name="connsiteY1" fmla="*/ 9921473 h 13417888"/>
              <a:gd name="connsiteX2" fmla="*/ 149368 w 3230284"/>
              <a:gd name="connsiteY2" fmla="*/ -2 h 13417888"/>
              <a:gd name="connsiteX3" fmla="*/ 3230284 w 3230284"/>
              <a:gd name="connsiteY3" fmla="*/ 3481963 h 13417888"/>
              <a:gd name="connsiteX4" fmla="*/ 3067406 w 3230284"/>
              <a:gd name="connsiteY4" fmla="*/ 13417887 h 13417888"/>
              <a:gd name="connsiteX0" fmla="*/ 3025167 w 3188045"/>
              <a:gd name="connsiteY0" fmla="*/ 13417887 h 13417888"/>
              <a:gd name="connsiteX1" fmla="*/ -1 w 3188045"/>
              <a:gd name="connsiteY1" fmla="*/ 9754945 h 13417888"/>
              <a:gd name="connsiteX2" fmla="*/ 107129 w 3188045"/>
              <a:gd name="connsiteY2" fmla="*/ -2 h 13417888"/>
              <a:gd name="connsiteX3" fmla="*/ 3188045 w 3188045"/>
              <a:gd name="connsiteY3" fmla="*/ 3481963 h 13417888"/>
              <a:gd name="connsiteX4" fmla="*/ 3025167 w 3188045"/>
              <a:gd name="connsiteY4" fmla="*/ 13417887 h 13417888"/>
              <a:gd name="connsiteX0" fmla="*/ 3025167 w 3188045"/>
              <a:gd name="connsiteY0" fmla="*/ 12782963 h 12782964"/>
              <a:gd name="connsiteX1" fmla="*/ -1 w 3188045"/>
              <a:gd name="connsiteY1" fmla="*/ 9120021 h 12782964"/>
              <a:gd name="connsiteX2" fmla="*/ 184077 w 3188045"/>
              <a:gd name="connsiteY2" fmla="*/ -5 h 12782964"/>
              <a:gd name="connsiteX3" fmla="*/ 3188045 w 3188045"/>
              <a:gd name="connsiteY3" fmla="*/ 2847039 h 12782964"/>
              <a:gd name="connsiteX4" fmla="*/ 3025167 w 3188045"/>
              <a:gd name="connsiteY4" fmla="*/ 12782963 h 12782964"/>
              <a:gd name="connsiteX0" fmla="*/ 698758 w 3188045"/>
              <a:gd name="connsiteY0" fmla="*/ 10852579 h 10852582"/>
              <a:gd name="connsiteX1" fmla="*/ -1 w 3188045"/>
              <a:gd name="connsiteY1" fmla="*/ 9120021 h 10852582"/>
              <a:gd name="connsiteX2" fmla="*/ 184077 w 3188045"/>
              <a:gd name="connsiteY2" fmla="*/ -5 h 10852582"/>
              <a:gd name="connsiteX3" fmla="*/ 3188045 w 3188045"/>
              <a:gd name="connsiteY3" fmla="*/ 2847039 h 10852582"/>
              <a:gd name="connsiteX4" fmla="*/ 698758 w 3188045"/>
              <a:gd name="connsiteY4" fmla="*/ 10852579 h 10852582"/>
              <a:gd name="connsiteX0" fmla="*/ 698758 w 861009"/>
              <a:gd name="connsiteY0" fmla="*/ 10852579 h 10852582"/>
              <a:gd name="connsiteX1" fmla="*/ -1 w 861009"/>
              <a:gd name="connsiteY1" fmla="*/ 9120021 h 10852582"/>
              <a:gd name="connsiteX2" fmla="*/ 184077 w 861009"/>
              <a:gd name="connsiteY2" fmla="*/ -5 h 10852582"/>
              <a:gd name="connsiteX3" fmla="*/ 861009 w 861009"/>
              <a:gd name="connsiteY3" fmla="*/ 4124718 h 10852582"/>
              <a:gd name="connsiteX4" fmla="*/ 698758 w 861009"/>
              <a:gd name="connsiteY4" fmla="*/ 10852579 h 10852582"/>
              <a:gd name="connsiteX0" fmla="*/ 663417 w 861009"/>
              <a:gd name="connsiteY0" fmla="*/ 13259212 h 13259213"/>
              <a:gd name="connsiteX1" fmla="*/ -1 w 861009"/>
              <a:gd name="connsiteY1" fmla="*/ 9120021 h 13259213"/>
              <a:gd name="connsiteX2" fmla="*/ 184077 w 861009"/>
              <a:gd name="connsiteY2" fmla="*/ -5 h 13259213"/>
              <a:gd name="connsiteX3" fmla="*/ 861009 w 861009"/>
              <a:gd name="connsiteY3" fmla="*/ 4124718 h 13259213"/>
              <a:gd name="connsiteX4" fmla="*/ 663417 w 861009"/>
              <a:gd name="connsiteY4" fmla="*/ 13259212 h 13259213"/>
              <a:gd name="connsiteX0" fmla="*/ 725186 w 861009"/>
              <a:gd name="connsiteY0" fmla="*/ 13531217 h 13531221"/>
              <a:gd name="connsiteX1" fmla="*/ -1 w 861009"/>
              <a:gd name="connsiteY1" fmla="*/ 9120029 h 13531221"/>
              <a:gd name="connsiteX2" fmla="*/ 184077 w 861009"/>
              <a:gd name="connsiteY2" fmla="*/ 3 h 13531221"/>
              <a:gd name="connsiteX3" fmla="*/ 861009 w 861009"/>
              <a:gd name="connsiteY3" fmla="*/ 4124726 h 13531221"/>
              <a:gd name="connsiteX4" fmla="*/ 725186 w 861009"/>
              <a:gd name="connsiteY4" fmla="*/ 13531217 h 13531221"/>
              <a:gd name="connsiteX0" fmla="*/ 2480428 w 2616251"/>
              <a:gd name="connsiteY0" fmla="*/ 13531217 h 13531213"/>
              <a:gd name="connsiteX1" fmla="*/ 1 w 2616251"/>
              <a:gd name="connsiteY1" fmla="*/ 5736352 h 13531213"/>
              <a:gd name="connsiteX2" fmla="*/ 1939319 w 2616251"/>
              <a:gd name="connsiteY2" fmla="*/ 3 h 13531213"/>
              <a:gd name="connsiteX3" fmla="*/ 2616251 w 2616251"/>
              <a:gd name="connsiteY3" fmla="*/ 4124726 h 13531213"/>
              <a:gd name="connsiteX4" fmla="*/ 2480428 w 2616251"/>
              <a:gd name="connsiteY4" fmla="*/ 13531217 h 13531213"/>
              <a:gd name="connsiteX0" fmla="*/ 2480428 w 2910906"/>
              <a:gd name="connsiteY0" fmla="*/ 13531217 h 13531221"/>
              <a:gd name="connsiteX1" fmla="*/ 1 w 2910906"/>
              <a:gd name="connsiteY1" fmla="*/ 5736352 h 13531221"/>
              <a:gd name="connsiteX2" fmla="*/ 1939319 w 2910906"/>
              <a:gd name="connsiteY2" fmla="*/ 3 h 13531221"/>
              <a:gd name="connsiteX3" fmla="*/ 2910907 w 2910906"/>
              <a:gd name="connsiteY3" fmla="*/ 4266507 h 13531221"/>
              <a:gd name="connsiteX4" fmla="*/ 2480428 w 2910906"/>
              <a:gd name="connsiteY4" fmla="*/ 13531217 h 13531221"/>
              <a:gd name="connsiteX0" fmla="*/ 2480428 w 2910906"/>
              <a:gd name="connsiteY0" fmla="*/ 17119536 h 17119532"/>
              <a:gd name="connsiteX1" fmla="*/ 1 w 2910906"/>
              <a:gd name="connsiteY1" fmla="*/ 9324671 h 17119532"/>
              <a:gd name="connsiteX2" fmla="*/ 420221 w 2910906"/>
              <a:gd name="connsiteY2" fmla="*/ 2 h 17119532"/>
              <a:gd name="connsiteX3" fmla="*/ 2910907 w 2910906"/>
              <a:gd name="connsiteY3" fmla="*/ 7854826 h 17119532"/>
              <a:gd name="connsiteX4" fmla="*/ 2480428 w 2910906"/>
              <a:gd name="connsiteY4" fmla="*/ 17119536 h 17119532"/>
              <a:gd name="connsiteX0" fmla="*/ 2043668 w 2910906"/>
              <a:gd name="connsiteY0" fmla="*/ 18680218 h 18680218"/>
              <a:gd name="connsiteX1" fmla="*/ 1 w 2910906"/>
              <a:gd name="connsiteY1" fmla="*/ 9324671 h 18680218"/>
              <a:gd name="connsiteX2" fmla="*/ 420221 w 2910906"/>
              <a:gd name="connsiteY2" fmla="*/ 2 h 18680218"/>
              <a:gd name="connsiteX3" fmla="*/ 2910907 w 2910906"/>
              <a:gd name="connsiteY3" fmla="*/ 7854826 h 18680218"/>
              <a:gd name="connsiteX4" fmla="*/ 2043668 w 2910906"/>
              <a:gd name="connsiteY4" fmla="*/ 18680218 h 18680218"/>
              <a:gd name="connsiteX0" fmla="*/ 1623447 w 2490685"/>
              <a:gd name="connsiteY0" fmla="*/ 18680218 h 18680218"/>
              <a:gd name="connsiteX1" fmla="*/ 525869 w 2490685"/>
              <a:gd name="connsiteY1" fmla="*/ 14360062 h 18680218"/>
              <a:gd name="connsiteX2" fmla="*/ 0 w 2490685"/>
              <a:gd name="connsiteY2" fmla="*/ 2 h 18680218"/>
              <a:gd name="connsiteX3" fmla="*/ 2490686 w 2490685"/>
              <a:gd name="connsiteY3" fmla="*/ 7854826 h 18680218"/>
              <a:gd name="connsiteX4" fmla="*/ 1623447 w 2490685"/>
              <a:gd name="connsiteY4" fmla="*/ 18680218 h 18680218"/>
              <a:gd name="connsiteX0" fmla="*/ 1623447 w 2254843"/>
              <a:gd name="connsiteY0" fmla="*/ 18680218 h 18680218"/>
              <a:gd name="connsiteX1" fmla="*/ 525869 w 2254843"/>
              <a:gd name="connsiteY1" fmla="*/ 14360062 h 18680218"/>
              <a:gd name="connsiteX2" fmla="*/ 0 w 2254843"/>
              <a:gd name="connsiteY2" fmla="*/ 2 h 18680218"/>
              <a:gd name="connsiteX3" fmla="*/ 2254842 w 2254843"/>
              <a:gd name="connsiteY3" fmla="*/ 4687771 h 18680218"/>
              <a:gd name="connsiteX4" fmla="*/ 1623447 w 2254843"/>
              <a:gd name="connsiteY4" fmla="*/ 18680218 h 18680218"/>
              <a:gd name="connsiteX0" fmla="*/ 1097577 w 1728973"/>
              <a:gd name="connsiteY0" fmla="*/ 18319278 h 18319278"/>
              <a:gd name="connsiteX1" fmla="*/ -1 w 1728973"/>
              <a:gd name="connsiteY1" fmla="*/ 13999122 h 18319278"/>
              <a:gd name="connsiteX2" fmla="*/ 612663 w 1728973"/>
              <a:gd name="connsiteY2" fmla="*/ 1 h 18319278"/>
              <a:gd name="connsiteX3" fmla="*/ 1728972 w 1728973"/>
              <a:gd name="connsiteY3" fmla="*/ 4326831 h 18319278"/>
              <a:gd name="connsiteX4" fmla="*/ 1097577 w 1728973"/>
              <a:gd name="connsiteY4" fmla="*/ 18319278 h 18319278"/>
              <a:gd name="connsiteX0" fmla="*/ 1331137 w 1728973"/>
              <a:gd name="connsiteY0" fmla="*/ 43301549 h 43301543"/>
              <a:gd name="connsiteX1" fmla="*/ -1 w 1728973"/>
              <a:gd name="connsiteY1" fmla="*/ 13999122 h 43301543"/>
              <a:gd name="connsiteX2" fmla="*/ 612663 w 1728973"/>
              <a:gd name="connsiteY2" fmla="*/ 1 h 43301543"/>
              <a:gd name="connsiteX3" fmla="*/ 1728972 w 1728973"/>
              <a:gd name="connsiteY3" fmla="*/ 4326831 h 43301543"/>
              <a:gd name="connsiteX4" fmla="*/ 1331137 w 1728973"/>
              <a:gd name="connsiteY4" fmla="*/ 43301549 h 43301543"/>
              <a:gd name="connsiteX0" fmla="*/ 1331137 w 1566162"/>
              <a:gd name="connsiteY0" fmla="*/ 43301549 h 43301543"/>
              <a:gd name="connsiteX1" fmla="*/ -1 w 1566162"/>
              <a:gd name="connsiteY1" fmla="*/ 13999122 h 43301543"/>
              <a:gd name="connsiteX2" fmla="*/ 612663 w 1566162"/>
              <a:gd name="connsiteY2" fmla="*/ 1 h 43301543"/>
              <a:gd name="connsiteX3" fmla="*/ 1566162 w 1566162"/>
              <a:gd name="connsiteY3" fmla="*/ 3860988 h 43301543"/>
              <a:gd name="connsiteX4" fmla="*/ 1331137 w 1566162"/>
              <a:gd name="connsiteY4" fmla="*/ 43301549 h 43301543"/>
              <a:gd name="connsiteX0" fmla="*/ 1331137 w 1566162"/>
              <a:gd name="connsiteY0" fmla="*/ 67641795 h 67641789"/>
              <a:gd name="connsiteX1" fmla="*/ -1 w 1566162"/>
              <a:gd name="connsiteY1" fmla="*/ 38339368 h 67641789"/>
              <a:gd name="connsiteX2" fmla="*/ 239920 w 1566162"/>
              <a:gd name="connsiteY2" fmla="*/ -15 h 67641789"/>
              <a:gd name="connsiteX3" fmla="*/ 1566162 w 1566162"/>
              <a:gd name="connsiteY3" fmla="*/ 28201234 h 67641789"/>
              <a:gd name="connsiteX4" fmla="*/ 1331137 w 1566162"/>
              <a:gd name="connsiteY4" fmla="*/ 67641795 h 67641789"/>
              <a:gd name="connsiteX0" fmla="*/ 1192646 w 1566162"/>
              <a:gd name="connsiteY0" fmla="*/ 67212654 h 67212638"/>
              <a:gd name="connsiteX1" fmla="*/ -1 w 1566162"/>
              <a:gd name="connsiteY1" fmla="*/ 38339368 h 67212638"/>
              <a:gd name="connsiteX2" fmla="*/ 239920 w 1566162"/>
              <a:gd name="connsiteY2" fmla="*/ -15 h 67212638"/>
              <a:gd name="connsiteX3" fmla="*/ 1566162 w 1566162"/>
              <a:gd name="connsiteY3" fmla="*/ 28201234 h 67212638"/>
              <a:gd name="connsiteX4" fmla="*/ 1192646 w 1566162"/>
              <a:gd name="connsiteY4" fmla="*/ 67212654 h 67212638"/>
              <a:gd name="connsiteX0" fmla="*/ 1192646 w 1457167"/>
              <a:gd name="connsiteY0" fmla="*/ 67212654 h 67212638"/>
              <a:gd name="connsiteX1" fmla="*/ -1 w 1457167"/>
              <a:gd name="connsiteY1" fmla="*/ 38339368 h 67212638"/>
              <a:gd name="connsiteX2" fmla="*/ 239920 w 1457167"/>
              <a:gd name="connsiteY2" fmla="*/ -15 h 67212638"/>
              <a:gd name="connsiteX3" fmla="*/ 1457166 w 1457167"/>
              <a:gd name="connsiteY3" fmla="*/ 28510257 h 67212638"/>
              <a:gd name="connsiteX4" fmla="*/ 1192646 w 1457167"/>
              <a:gd name="connsiteY4" fmla="*/ 67212654 h 67212638"/>
              <a:gd name="connsiteX0" fmla="*/ 1192646 w 1457167"/>
              <a:gd name="connsiteY0" fmla="*/ 67713886 h 67713870"/>
              <a:gd name="connsiteX1" fmla="*/ -1 w 1457167"/>
              <a:gd name="connsiteY1" fmla="*/ 38840600 h 67713870"/>
              <a:gd name="connsiteX2" fmla="*/ 203386 w 1457167"/>
              <a:gd name="connsiteY2" fmla="*/ 20 h 67713870"/>
              <a:gd name="connsiteX3" fmla="*/ 1457166 w 1457167"/>
              <a:gd name="connsiteY3" fmla="*/ 29011489 h 67713870"/>
              <a:gd name="connsiteX4" fmla="*/ 1192646 w 1457167"/>
              <a:gd name="connsiteY4" fmla="*/ 67713886 h 67713870"/>
              <a:gd name="connsiteX0" fmla="*/ 1216600 w 1481121"/>
              <a:gd name="connsiteY0" fmla="*/ 67713886 h 67713870"/>
              <a:gd name="connsiteX1" fmla="*/ -1 w 1481121"/>
              <a:gd name="connsiteY1" fmla="*/ 38119519 h 67713870"/>
              <a:gd name="connsiteX2" fmla="*/ 227340 w 1481121"/>
              <a:gd name="connsiteY2" fmla="*/ 20 h 67713870"/>
              <a:gd name="connsiteX3" fmla="*/ 1481120 w 1481121"/>
              <a:gd name="connsiteY3" fmla="*/ 29011489 h 67713870"/>
              <a:gd name="connsiteX4" fmla="*/ 1216600 w 1481121"/>
              <a:gd name="connsiteY4" fmla="*/ 67713886 h 67713870"/>
              <a:gd name="connsiteX0" fmla="*/ 2219521 w 2219522"/>
              <a:gd name="connsiteY0" fmla="*/ 55052671 h 55052685"/>
              <a:gd name="connsiteX1" fmla="*/ -1 w 2219522"/>
              <a:gd name="connsiteY1" fmla="*/ 38119519 h 55052685"/>
              <a:gd name="connsiteX2" fmla="*/ 227340 w 2219522"/>
              <a:gd name="connsiteY2" fmla="*/ 20 h 55052685"/>
              <a:gd name="connsiteX3" fmla="*/ 1481120 w 2219522"/>
              <a:gd name="connsiteY3" fmla="*/ 29011489 h 55052685"/>
              <a:gd name="connsiteX4" fmla="*/ 2219521 w 2219522"/>
              <a:gd name="connsiteY4" fmla="*/ 55052671 h 55052685"/>
              <a:gd name="connsiteX0" fmla="*/ 2219521 w 6831602"/>
              <a:gd name="connsiteY0" fmla="*/ 55052671 h 55052685"/>
              <a:gd name="connsiteX1" fmla="*/ -1 w 6831602"/>
              <a:gd name="connsiteY1" fmla="*/ 38119519 h 55052685"/>
              <a:gd name="connsiteX2" fmla="*/ 227340 w 6831602"/>
              <a:gd name="connsiteY2" fmla="*/ 20 h 55052685"/>
              <a:gd name="connsiteX3" fmla="*/ 6831601 w 6831602"/>
              <a:gd name="connsiteY3" fmla="*/ 19571283 h 55052685"/>
              <a:gd name="connsiteX4" fmla="*/ 2219521 w 6831602"/>
              <a:gd name="connsiteY4" fmla="*/ 55052671 h 55052685"/>
              <a:gd name="connsiteX0" fmla="*/ 1992180 w 6604261"/>
              <a:gd name="connsiteY0" fmla="*/ 55052671 h 55052685"/>
              <a:gd name="connsiteX1" fmla="*/ -1 w 6604261"/>
              <a:gd name="connsiteY1" fmla="*/ 20 h 55052685"/>
              <a:gd name="connsiteX2" fmla="*/ 6604260 w 6604261"/>
              <a:gd name="connsiteY2" fmla="*/ 19571283 h 55052685"/>
              <a:gd name="connsiteX3" fmla="*/ 1992180 w 6604261"/>
              <a:gd name="connsiteY3" fmla="*/ 55052671 h 55052685"/>
              <a:gd name="connsiteX0" fmla="*/ 1726722 w 6604261"/>
              <a:gd name="connsiteY0" fmla="*/ 53195292 h 53195311"/>
              <a:gd name="connsiteX1" fmla="*/ -1 w 6604261"/>
              <a:gd name="connsiteY1" fmla="*/ 20 h 53195311"/>
              <a:gd name="connsiteX2" fmla="*/ 6604260 w 6604261"/>
              <a:gd name="connsiteY2" fmla="*/ 19571283 h 53195311"/>
              <a:gd name="connsiteX3" fmla="*/ 1726722 w 6604261"/>
              <a:gd name="connsiteY3" fmla="*/ 53195292 h 53195311"/>
              <a:gd name="connsiteX0" fmla="*/ 1781821 w 6659360"/>
              <a:gd name="connsiteY0" fmla="*/ 52460482 h 52460501"/>
              <a:gd name="connsiteX1" fmla="*/ 0 w 6659360"/>
              <a:gd name="connsiteY1" fmla="*/ 13 h 52460501"/>
              <a:gd name="connsiteX2" fmla="*/ 6659359 w 6659360"/>
              <a:gd name="connsiteY2" fmla="*/ 18836473 h 52460501"/>
              <a:gd name="connsiteX3" fmla="*/ 1781821 w 6659360"/>
              <a:gd name="connsiteY3" fmla="*/ 52460482 h 52460501"/>
              <a:gd name="connsiteX0" fmla="*/ 1781821 w 6538981"/>
              <a:gd name="connsiteY0" fmla="*/ 52460482 h 52460501"/>
              <a:gd name="connsiteX1" fmla="*/ 0 w 6538981"/>
              <a:gd name="connsiteY1" fmla="*/ 13 h 52460501"/>
              <a:gd name="connsiteX2" fmla="*/ 6538982 w 6538981"/>
              <a:gd name="connsiteY2" fmla="*/ 13418684 h 52460501"/>
              <a:gd name="connsiteX3" fmla="*/ 1781821 w 6538981"/>
              <a:gd name="connsiteY3" fmla="*/ 52460482 h 52460501"/>
              <a:gd name="connsiteX0" fmla="*/ 1781821 w 6895621"/>
              <a:gd name="connsiteY0" fmla="*/ 52460482 h 52460501"/>
              <a:gd name="connsiteX1" fmla="*/ 0 w 6895621"/>
              <a:gd name="connsiteY1" fmla="*/ 13 h 52460501"/>
              <a:gd name="connsiteX2" fmla="*/ 6895621 w 6895621"/>
              <a:gd name="connsiteY2" fmla="*/ 20861951 h 52460501"/>
              <a:gd name="connsiteX3" fmla="*/ 1781821 w 6895621"/>
              <a:gd name="connsiteY3" fmla="*/ 52460482 h 52460501"/>
              <a:gd name="connsiteX0" fmla="*/ 1762959 w 6876759"/>
              <a:gd name="connsiteY0" fmla="*/ 52790097 h 52790116"/>
              <a:gd name="connsiteX1" fmla="*/ 0 w 6876759"/>
              <a:gd name="connsiteY1" fmla="*/ -12 h 52790116"/>
              <a:gd name="connsiteX2" fmla="*/ 6876759 w 6876759"/>
              <a:gd name="connsiteY2" fmla="*/ 21191566 h 52790116"/>
              <a:gd name="connsiteX3" fmla="*/ 1762959 w 6876759"/>
              <a:gd name="connsiteY3" fmla="*/ 52790097 h 52790116"/>
              <a:gd name="connsiteX0" fmla="*/ 1762959 w 6831694"/>
              <a:gd name="connsiteY0" fmla="*/ 52790097 h 52790116"/>
              <a:gd name="connsiteX1" fmla="*/ 0 w 6831694"/>
              <a:gd name="connsiteY1" fmla="*/ -12 h 52790116"/>
              <a:gd name="connsiteX2" fmla="*/ 6831693 w 6831694"/>
              <a:gd name="connsiteY2" fmla="*/ 21181288 h 52790116"/>
              <a:gd name="connsiteX3" fmla="*/ 1762959 w 6831694"/>
              <a:gd name="connsiteY3" fmla="*/ 52790097 h 52790116"/>
              <a:gd name="connsiteX0" fmla="*/ 1597961 w 6666696"/>
              <a:gd name="connsiteY0" fmla="*/ 46328611 h 46328630"/>
              <a:gd name="connsiteX1" fmla="*/ -1 w 6666696"/>
              <a:gd name="connsiteY1" fmla="*/ -3 h 46328630"/>
              <a:gd name="connsiteX2" fmla="*/ 6666695 w 6666696"/>
              <a:gd name="connsiteY2" fmla="*/ 14719802 h 46328630"/>
              <a:gd name="connsiteX3" fmla="*/ 1597961 w 6666696"/>
              <a:gd name="connsiteY3" fmla="*/ 46328611 h 46328630"/>
              <a:gd name="connsiteX0" fmla="*/ 1597961 w 5576129"/>
              <a:gd name="connsiteY0" fmla="*/ 46328611 h 46328630"/>
              <a:gd name="connsiteX1" fmla="*/ -1 w 5576129"/>
              <a:gd name="connsiteY1" fmla="*/ -3 h 46328630"/>
              <a:gd name="connsiteX2" fmla="*/ 5576130 w 5576129"/>
              <a:gd name="connsiteY2" fmla="*/ 15997439 h 46328630"/>
              <a:gd name="connsiteX3" fmla="*/ 1597961 w 5576129"/>
              <a:gd name="connsiteY3" fmla="*/ 46328611 h 46328630"/>
              <a:gd name="connsiteX0" fmla="*/ 2599452 w 5576129"/>
              <a:gd name="connsiteY0" fmla="*/ 55381932 h 55381923"/>
              <a:gd name="connsiteX1" fmla="*/ -1 w 5576129"/>
              <a:gd name="connsiteY1" fmla="*/ -3 h 55381923"/>
              <a:gd name="connsiteX2" fmla="*/ 5576130 w 5576129"/>
              <a:gd name="connsiteY2" fmla="*/ 15997439 h 55381923"/>
              <a:gd name="connsiteX3" fmla="*/ 2599452 w 5576129"/>
              <a:gd name="connsiteY3" fmla="*/ 55381932 h 55381923"/>
              <a:gd name="connsiteX0" fmla="*/ 2599452 w 5576129"/>
              <a:gd name="connsiteY0" fmla="*/ 55381932 h 55381923"/>
              <a:gd name="connsiteX1" fmla="*/ -1 w 5576129"/>
              <a:gd name="connsiteY1" fmla="*/ -3 h 55381923"/>
              <a:gd name="connsiteX2" fmla="*/ 5576130 w 5576129"/>
              <a:gd name="connsiteY2" fmla="*/ 15997439 h 55381923"/>
              <a:gd name="connsiteX3" fmla="*/ 3123071 w 5576129"/>
              <a:gd name="connsiteY3" fmla="*/ 48552171 h 55381923"/>
              <a:gd name="connsiteX4" fmla="*/ 2599452 w 5576129"/>
              <a:gd name="connsiteY4" fmla="*/ 55381932 h 55381923"/>
              <a:gd name="connsiteX0" fmla="*/ 2599452 w 7194744"/>
              <a:gd name="connsiteY0" fmla="*/ 55381932 h 61168137"/>
              <a:gd name="connsiteX1" fmla="*/ -1 w 7194744"/>
              <a:gd name="connsiteY1" fmla="*/ -3 h 61168137"/>
              <a:gd name="connsiteX2" fmla="*/ 5576130 w 7194744"/>
              <a:gd name="connsiteY2" fmla="*/ 15997439 h 61168137"/>
              <a:gd name="connsiteX3" fmla="*/ 7194745 w 7194744"/>
              <a:gd name="connsiteY3" fmla="*/ 61168114 h 61168137"/>
              <a:gd name="connsiteX4" fmla="*/ 2599452 w 7194744"/>
              <a:gd name="connsiteY4" fmla="*/ 55381932 h 61168137"/>
              <a:gd name="connsiteX0" fmla="*/ 2599452 w 8177972"/>
              <a:gd name="connsiteY0" fmla="*/ 55381932 h 72363739"/>
              <a:gd name="connsiteX1" fmla="*/ -1 w 8177972"/>
              <a:gd name="connsiteY1" fmla="*/ -3 h 72363739"/>
              <a:gd name="connsiteX2" fmla="*/ 5576130 w 8177972"/>
              <a:gd name="connsiteY2" fmla="*/ 15997439 h 72363739"/>
              <a:gd name="connsiteX3" fmla="*/ 8177972 w 8177972"/>
              <a:gd name="connsiteY3" fmla="*/ 72363725 h 72363739"/>
              <a:gd name="connsiteX4" fmla="*/ 2599452 w 8177972"/>
              <a:gd name="connsiteY4" fmla="*/ 55381932 h 72363739"/>
              <a:gd name="connsiteX0" fmla="*/ 527927 w 8177972"/>
              <a:gd name="connsiteY0" fmla="*/ 115192064 h 115192089"/>
              <a:gd name="connsiteX1" fmla="*/ -1 w 8177972"/>
              <a:gd name="connsiteY1" fmla="*/ -3 h 115192089"/>
              <a:gd name="connsiteX2" fmla="*/ 5576130 w 8177972"/>
              <a:gd name="connsiteY2" fmla="*/ 15997439 h 115192089"/>
              <a:gd name="connsiteX3" fmla="*/ 8177972 w 8177972"/>
              <a:gd name="connsiteY3" fmla="*/ 72363725 h 115192089"/>
              <a:gd name="connsiteX4" fmla="*/ 527927 w 8177972"/>
              <a:gd name="connsiteY4" fmla="*/ 115192064 h 115192089"/>
              <a:gd name="connsiteX0" fmla="*/ 749695 w 8399740"/>
              <a:gd name="connsiteY0" fmla="*/ 130071084 h 130071109"/>
              <a:gd name="connsiteX1" fmla="*/ -1 w 8399740"/>
              <a:gd name="connsiteY1" fmla="*/ 8 h 130071109"/>
              <a:gd name="connsiteX2" fmla="*/ 5797898 w 8399740"/>
              <a:gd name="connsiteY2" fmla="*/ 30876459 h 130071109"/>
              <a:gd name="connsiteX3" fmla="*/ 8399740 w 8399740"/>
              <a:gd name="connsiteY3" fmla="*/ 87242745 h 130071109"/>
              <a:gd name="connsiteX4" fmla="*/ 749695 w 8399740"/>
              <a:gd name="connsiteY4" fmla="*/ 130071084 h 130071109"/>
              <a:gd name="connsiteX0" fmla="*/ 749695 w 5797899"/>
              <a:gd name="connsiteY0" fmla="*/ 130071084 h 130071109"/>
              <a:gd name="connsiteX1" fmla="*/ -1 w 5797899"/>
              <a:gd name="connsiteY1" fmla="*/ 8 h 130071109"/>
              <a:gd name="connsiteX2" fmla="*/ 5797898 w 5797899"/>
              <a:gd name="connsiteY2" fmla="*/ 30876459 h 130071109"/>
              <a:gd name="connsiteX3" fmla="*/ 749695 w 5797899"/>
              <a:gd name="connsiteY3" fmla="*/ 130071084 h 130071109"/>
              <a:gd name="connsiteX0" fmla="*/ 749695 w 1581741"/>
              <a:gd name="connsiteY0" fmla="*/ 130071084 h 130071109"/>
              <a:gd name="connsiteX1" fmla="*/ -1 w 1581741"/>
              <a:gd name="connsiteY1" fmla="*/ 8 h 130071109"/>
              <a:gd name="connsiteX2" fmla="*/ 1581740 w 1581741"/>
              <a:gd name="connsiteY2" fmla="*/ 17024432 h 130071109"/>
              <a:gd name="connsiteX3" fmla="*/ 749695 w 1581741"/>
              <a:gd name="connsiteY3" fmla="*/ 130071084 h 130071109"/>
              <a:gd name="connsiteX0" fmla="*/ 859292 w 1581741"/>
              <a:gd name="connsiteY0" fmla="*/ 131574790 h 131574805"/>
              <a:gd name="connsiteX1" fmla="*/ -1 w 1581741"/>
              <a:gd name="connsiteY1" fmla="*/ 8 h 131574805"/>
              <a:gd name="connsiteX2" fmla="*/ 1581740 w 1581741"/>
              <a:gd name="connsiteY2" fmla="*/ 17024432 h 131574805"/>
              <a:gd name="connsiteX3" fmla="*/ 859292 w 1581741"/>
              <a:gd name="connsiteY3" fmla="*/ 131574790 h 131574805"/>
              <a:gd name="connsiteX0" fmla="*/ 859292 w 1585929"/>
              <a:gd name="connsiteY0" fmla="*/ 131574790 h 131574805"/>
              <a:gd name="connsiteX1" fmla="*/ -1 w 1585929"/>
              <a:gd name="connsiteY1" fmla="*/ 8 h 131574805"/>
              <a:gd name="connsiteX2" fmla="*/ 1585929 w 1585929"/>
              <a:gd name="connsiteY2" fmla="*/ 15355879 h 131574805"/>
              <a:gd name="connsiteX3" fmla="*/ 859292 w 1585929"/>
              <a:gd name="connsiteY3" fmla="*/ 131574790 h 131574805"/>
              <a:gd name="connsiteX0" fmla="*/ 859292 w 1545650"/>
              <a:gd name="connsiteY0" fmla="*/ 131574790 h 131574805"/>
              <a:gd name="connsiteX1" fmla="*/ -1 w 1545650"/>
              <a:gd name="connsiteY1" fmla="*/ 8 h 131574805"/>
              <a:gd name="connsiteX2" fmla="*/ 1545651 w 1545650"/>
              <a:gd name="connsiteY2" fmla="*/ 15489789 h 131574805"/>
              <a:gd name="connsiteX3" fmla="*/ 859292 w 1545650"/>
              <a:gd name="connsiteY3" fmla="*/ 131574790 h 131574805"/>
              <a:gd name="connsiteX0" fmla="*/ 906604 w 1592962"/>
              <a:gd name="connsiteY0" fmla="*/ 131203940 h 131203955"/>
              <a:gd name="connsiteX1" fmla="*/ -1 w 1592962"/>
              <a:gd name="connsiteY1" fmla="*/ -18 h 131203955"/>
              <a:gd name="connsiteX2" fmla="*/ 1592963 w 1592962"/>
              <a:gd name="connsiteY2" fmla="*/ 15118939 h 131203955"/>
              <a:gd name="connsiteX3" fmla="*/ 906604 w 1592962"/>
              <a:gd name="connsiteY3" fmla="*/ 131203940 h 131203955"/>
              <a:gd name="connsiteX0" fmla="*/ 906604 w 2383283"/>
              <a:gd name="connsiteY0" fmla="*/ 131203940 h 131203955"/>
              <a:gd name="connsiteX1" fmla="*/ -1 w 2383283"/>
              <a:gd name="connsiteY1" fmla="*/ -18 h 131203955"/>
              <a:gd name="connsiteX2" fmla="*/ 2383284 w 2383283"/>
              <a:gd name="connsiteY2" fmla="*/ 44374642 h 131203955"/>
              <a:gd name="connsiteX3" fmla="*/ 906604 w 2383283"/>
              <a:gd name="connsiteY3" fmla="*/ 131203940 h 131203955"/>
              <a:gd name="connsiteX0" fmla="*/ 1 w 4631884"/>
              <a:gd name="connsiteY0" fmla="*/ 125869810 h 125869825"/>
              <a:gd name="connsiteX1" fmla="*/ 4631884 w 4631884"/>
              <a:gd name="connsiteY1" fmla="*/ -26 h 125869825"/>
              <a:gd name="connsiteX2" fmla="*/ 1476681 w 4631884"/>
              <a:gd name="connsiteY2" fmla="*/ 39040512 h 125869825"/>
              <a:gd name="connsiteX3" fmla="*/ 1 w 4631884"/>
              <a:gd name="connsiteY3" fmla="*/ 125869810 h 125869825"/>
              <a:gd name="connsiteX0" fmla="*/ 0 w 4833574"/>
              <a:gd name="connsiteY0" fmla="*/ 113418366 h 113418371"/>
              <a:gd name="connsiteX1" fmla="*/ 4833574 w 4833574"/>
              <a:gd name="connsiteY1" fmla="*/ -26 h 113418371"/>
              <a:gd name="connsiteX2" fmla="*/ 1678371 w 4833574"/>
              <a:gd name="connsiteY2" fmla="*/ 39040512 h 113418371"/>
              <a:gd name="connsiteX3" fmla="*/ 0 w 4833574"/>
              <a:gd name="connsiteY3" fmla="*/ 113418366 h 113418371"/>
              <a:gd name="connsiteX0" fmla="*/ 0 w 4841955"/>
              <a:gd name="connsiteY0" fmla="*/ 116755527 h 116755540"/>
              <a:gd name="connsiteX1" fmla="*/ 4841955 w 4841955"/>
              <a:gd name="connsiteY1" fmla="*/ -26 h 116755540"/>
              <a:gd name="connsiteX2" fmla="*/ 1686752 w 4841955"/>
              <a:gd name="connsiteY2" fmla="*/ 39040512 h 116755540"/>
              <a:gd name="connsiteX3" fmla="*/ 0 w 4841955"/>
              <a:gd name="connsiteY3" fmla="*/ 116755527 h 116755540"/>
              <a:gd name="connsiteX0" fmla="*/ 0 w 4841955"/>
              <a:gd name="connsiteY0" fmla="*/ 116755527 h 116755540"/>
              <a:gd name="connsiteX1" fmla="*/ 4841955 w 4841955"/>
              <a:gd name="connsiteY1" fmla="*/ -26 h 116755540"/>
              <a:gd name="connsiteX2" fmla="*/ 1725084 w 4841955"/>
              <a:gd name="connsiteY2" fmla="*/ 40194057 h 116755540"/>
              <a:gd name="connsiteX3" fmla="*/ 0 w 4841955"/>
              <a:gd name="connsiteY3" fmla="*/ 116755527 h 116755540"/>
              <a:gd name="connsiteX0" fmla="*/ 0 w 4692235"/>
              <a:gd name="connsiteY0" fmla="*/ 115279177 h 115279190"/>
              <a:gd name="connsiteX1" fmla="*/ 4692235 w 4692235"/>
              <a:gd name="connsiteY1" fmla="*/ 20 h 115279190"/>
              <a:gd name="connsiteX2" fmla="*/ 1725084 w 4692235"/>
              <a:gd name="connsiteY2" fmla="*/ 38717707 h 115279190"/>
              <a:gd name="connsiteX3" fmla="*/ 0 w 4692235"/>
              <a:gd name="connsiteY3" fmla="*/ 115279177 h 115279190"/>
              <a:gd name="connsiteX0" fmla="*/ 0 w 8409326"/>
              <a:gd name="connsiteY0" fmla="*/ 76561458 h 141525052"/>
              <a:gd name="connsiteX1" fmla="*/ 8409327 w 8409326"/>
              <a:gd name="connsiteY1" fmla="*/ 141525069 h 141525052"/>
              <a:gd name="connsiteX2" fmla="*/ 1725084 w 8409326"/>
              <a:gd name="connsiteY2" fmla="*/ -12 h 141525052"/>
              <a:gd name="connsiteX3" fmla="*/ 0 w 8409326"/>
              <a:gd name="connsiteY3" fmla="*/ 76561458 h 141525052"/>
              <a:gd name="connsiteX0" fmla="*/ 0 w 8409326"/>
              <a:gd name="connsiteY0" fmla="*/ -13 h 64963581"/>
              <a:gd name="connsiteX1" fmla="*/ 8409327 w 8409326"/>
              <a:gd name="connsiteY1" fmla="*/ 64963598 h 64963581"/>
              <a:gd name="connsiteX2" fmla="*/ 5595881 w 8409326"/>
              <a:gd name="connsiteY2" fmla="*/ 7574052 h 64963581"/>
              <a:gd name="connsiteX3" fmla="*/ 0 w 8409326"/>
              <a:gd name="connsiteY3" fmla="*/ -13 h 64963581"/>
              <a:gd name="connsiteX0" fmla="*/ 0 w 8391813"/>
              <a:gd name="connsiteY0" fmla="*/ 4 h 71765071"/>
              <a:gd name="connsiteX1" fmla="*/ 8391814 w 8391813"/>
              <a:gd name="connsiteY1" fmla="*/ 71765088 h 71765071"/>
              <a:gd name="connsiteX2" fmla="*/ 5578368 w 8391813"/>
              <a:gd name="connsiteY2" fmla="*/ 14375542 h 71765071"/>
              <a:gd name="connsiteX3" fmla="*/ 0 w 8391813"/>
              <a:gd name="connsiteY3" fmla="*/ 4 h 71765071"/>
              <a:gd name="connsiteX0" fmla="*/ -1 w 8389268"/>
              <a:gd name="connsiteY0" fmla="*/ -26 h 71239830"/>
              <a:gd name="connsiteX1" fmla="*/ 8389269 w 8389268"/>
              <a:gd name="connsiteY1" fmla="*/ 71239847 h 71239830"/>
              <a:gd name="connsiteX2" fmla="*/ 5575823 w 8389268"/>
              <a:gd name="connsiteY2" fmla="*/ 13850301 h 71239830"/>
              <a:gd name="connsiteX3" fmla="*/ -1 w 8389268"/>
              <a:gd name="connsiteY3" fmla="*/ -26 h 71239830"/>
              <a:gd name="connsiteX0" fmla="*/ -1 w 8389268"/>
              <a:gd name="connsiteY0" fmla="*/ -26 h 71239830"/>
              <a:gd name="connsiteX1" fmla="*/ 8389269 w 8389268"/>
              <a:gd name="connsiteY1" fmla="*/ 71239847 h 71239830"/>
              <a:gd name="connsiteX2" fmla="*/ 5590798 w 8389268"/>
              <a:gd name="connsiteY2" fmla="*/ 16095640 h 71239830"/>
              <a:gd name="connsiteX3" fmla="*/ -1 w 8389268"/>
              <a:gd name="connsiteY3" fmla="*/ -26 h 71239830"/>
              <a:gd name="connsiteX0" fmla="*/ -1 w 8169777"/>
              <a:gd name="connsiteY0" fmla="*/ -26 h 72112020"/>
              <a:gd name="connsiteX1" fmla="*/ 8169778 w 8169777"/>
              <a:gd name="connsiteY1" fmla="*/ 72112037 h 72112020"/>
              <a:gd name="connsiteX2" fmla="*/ 5590798 w 8169777"/>
              <a:gd name="connsiteY2" fmla="*/ 16095640 h 72112020"/>
              <a:gd name="connsiteX3" fmla="*/ -1 w 8169777"/>
              <a:gd name="connsiteY3" fmla="*/ -26 h 72112020"/>
              <a:gd name="connsiteX0" fmla="*/ -1 w 8169777"/>
              <a:gd name="connsiteY0" fmla="*/ -26 h 72112020"/>
              <a:gd name="connsiteX1" fmla="*/ 8169778 w 8169777"/>
              <a:gd name="connsiteY1" fmla="*/ 72112037 h 72112020"/>
              <a:gd name="connsiteX2" fmla="*/ 5555314 w 8169777"/>
              <a:gd name="connsiteY2" fmla="*/ 16373761 h 72112020"/>
              <a:gd name="connsiteX3" fmla="*/ -1 w 8169777"/>
              <a:gd name="connsiteY3" fmla="*/ -26 h 72112020"/>
              <a:gd name="connsiteX0" fmla="*/ 1 w 7981729"/>
              <a:gd name="connsiteY0" fmla="*/ 3 h 72434852"/>
              <a:gd name="connsiteX1" fmla="*/ 7981730 w 7981729"/>
              <a:gd name="connsiteY1" fmla="*/ 72434869 h 72434852"/>
              <a:gd name="connsiteX2" fmla="*/ 5367266 w 7981729"/>
              <a:gd name="connsiteY2" fmla="*/ 16696593 h 72434852"/>
              <a:gd name="connsiteX3" fmla="*/ 1 w 7981729"/>
              <a:gd name="connsiteY3" fmla="*/ 3 h 72434852"/>
              <a:gd name="connsiteX0" fmla="*/ 1 w 8446940"/>
              <a:gd name="connsiteY0" fmla="*/ 3 h 109318883"/>
              <a:gd name="connsiteX1" fmla="*/ 8446940 w 8446940"/>
              <a:gd name="connsiteY1" fmla="*/ 109318856 h 109318883"/>
              <a:gd name="connsiteX2" fmla="*/ 5367266 w 8446940"/>
              <a:gd name="connsiteY2" fmla="*/ 16696593 h 109318883"/>
              <a:gd name="connsiteX3" fmla="*/ 1 w 8446940"/>
              <a:gd name="connsiteY3" fmla="*/ 3 h 109318883"/>
              <a:gd name="connsiteX0" fmla="*/ 1 w 8446940"/>
              <a:gd name="connsiteY0" fmla="*/ 3 h 109318829"/>
              <a:gd name="connsiteX1" fmla="*/ 4496233 w 8446940"/>
              <a:gd name="connsiteY1" fmla="*/ 58156869 h 109318829"/>
              <a:gd name="connsiteX2" fmla="*/ 8446940 w 8446940"/>
              <a:gd name="connsiteY2" fmla="*/ 109318856 h 109318829"/>
              <a:gd name="connsiteX3" fmla="*/ 5367266 w 8446940"/>
              <a:gd name="connsiteY3" fmla="*/ 16696593 h 109318829"/>
              <a:gd name="connsiteX4" fmla="*/ 1 w 8446940"/>
              <a:gd name="connsiteY4" fmla="*/ 3 h 109318829"/>
              <a:gd name="connsiteX0" fmla="*/ 1 w 8446940"/>
              <a:gd name="connsiteY0" fmla="*/ 3 h 109318883"/>
              <a:gd name="connsiteX1" fmla="*/ 3069564 w 8446940"/>
              <a:gd name="connsiteY1" fmla="*/ 92542229 h 109318883"/>
              <a:gd name="connsiteX2" fmla="*/ 8446940 w 8446940"/>
              <a:gd name="connsiteY2" fmla="*/ 109318856 h 109318883"/>
              <a:gd name="connsiteX3" fmla="*/ 5367266 w 8446940"/>
              <a:gd name="connsiteY3" fmla="*/ 16696593 h 109318883"/>
              <a:gd name="connsiteX4" fmla="*/ 1 w 8446940"/>
              <a:gd name="connsiteY4" fmla="*/ 3 h 109318883"/>
              <a:gd name="connsiteX0" fmla="*/ 1 w 8446940"/>
              <a:gd name="connsiteY0" fmla="*/ 3 h 109318829"/>
              <a:gd name="connsiteX1" fmla="*/ 3768322 w 8446940"/>
              <a:gd name="connsiteY1" fmla="*/ 104149997 h 109318829"/>
              <a:gd name="connsiteX2" fmla="*/ 8446940 w 8446940"/>
              <a:gd name="connsiteY2" fmla="*/ 109318856 h 109318829"/>
              <a:gd name="connsiteX3" fmla="*/ 5367266 w 8446940"/>
              <a:gd name="connsiteY3" fmla="*/ 16696593 h 109318829"/>
              <a:gd name="connsiteX4" fmla="*/ 1 w 8446940"/>
              <a:gd name="connsiteY4" fmla="*/ 3 h 109318829"/>
              <a:gd name="connsiteX0" fmla="*/ 0 w 9795004"/>
              <a:gd name="connsiteY0" fmla="*/ 18708496 h 92622271"/>
              <a:gd name="connsiteX1" fmla="*/ 5116386 w 9795004"/>
              <a:gd name="connsiteY1" fmla="*/ 87453385 h 92622271"/>
              <a:gd name="connsiteX2" fmla="*/ 9795004 w 9795004"/>
              <a:gd name="connsiteY2" fmla="*/ 92622244 h 92622271"/>
              <a:gd name="connsiteX3" fmla="*/ 6715330 w 9795004"/>
              <a:gd name="connsiteY3" fmla="*/ -19 h 92622271"/>
              <a:gd name="connsiteX4" fmla="*/ 0 w 9795004"/>
              <a:gd name="connsiteY4" fmla="*/ 18708496 h 92622271"/>
              <a:gd name="connsiteX0" fmla="*/ 0 w 9795004"/>
              <a:gd name="connsiteY0" fmla="*/ 11 h 73913732"/>
              <a:gd name="connsiteX1" fmla="*/ 5116386 w 9795004"/>
              <a:gd name="connsiteY1" fmla="*/ 68744900 h 73913732"/>
              <a:gd name="connsiteX2" fmla="*/ 9795004 w 9795004"/>
              <a:gd name="connsiteY2" fmla="*/ 73913759 h 73913732"/>
              <a:gd name="connsiteX3" fmla="*/ 0 w 9795004"/>
              <a:gd name="connsiteY3" fmla="*/ 11 h 73913732"/>
              <a:gd name="connsiteX0" fmla="*/ 0 w 8441489"/>
              <a:gd name="connsiteY0" fmla="*/ 11 h 68744920"/>
              <a:gd name="connsiteX1" fmla="*/ 5116386 w 8441489"/>
              <a:gd name="connsiteY1" fmla="*/ 68744900 h 68744920"/>
              <a:gd name="connsiteX2" fmla="*/ 8441489 w 8441489"/>
              <a:gd name="connsiteY2" fmla="*/ 25998702 h 68744920"/>
              <a:gd name="connsiteX3" fmla="*/ 0 w 8441489"/>
              <a:gd name="connsiteY3" fmla="*/ 11 h 68744920"/>
              <a:gd name="connsiteX0" fmla="*/ 0 w 8441489"/>
              <a:gd name="connsiteY0" fmla="*/ 74625136 h 100623843"/>
              <a:gd name="connsiteX1" fmla="*/ 2866758 w 8441489"/>
              <a:gd name="connsiteY1" fmla="*/ -9 h 100623843"/>
              <a:gd name="connsiteX2" fmla="*/ 8441489 w 8441489"/>
              <a:gd name="connsiteY2" fmla="*/ 100623827 h 100623843"/>
              <a:gd name="connsiteX3" fmla="*/ 0 w 8441489"/>
              <a:gd name="connsiteY3" fmla="*/ 74625136 h 100623843"/>
              <a:gd name="connsiteX0" fmla="*/ 0 w 7113691"/>
              <a:gd name="connsiteY0" fmla="*/ 74625136 h 121739706"/>
              <a:gd name="connsiteX1" fmla="*/ 2866758 w 7113691"/>
              <a:gd name="connsiteY1" fmla="*/ -9 h 121739706"/>
              <a:gd name="connsiteX2" fmla="*/ 7113691 w 7113691"/>
              <a:gd name="connsiteY2" fmla="*/ 121739685 h 121739706"/>
              <a:gd name="connsiteX3" fmla="*/ 0 w 7113691"/>
              <a:gd name="connsiteY3" fmla="*/ 74625136 h 121739706"/>
              <a:gd name="connsiteX0" fmla="*/ 0 w 7113691"/>
              <a:gd name="connsiteY0" fmla="*/ 76544417 h 123658987"/>
              <a:gd name="connsiteX1" fmla="*/ 2957037 w 7113691"/>
              <a:gd name="connsiteY1" fmla="*/ -19 h 123658987"/>
              <a:gd name="connsiteX2" fmla="*/ 7113691 w 7113691"/>
              <a:gd name="connsiteY2" fmla="*/ 123658966 h 123658987"/>
              <a:gd name="connsiteX3" fmla="*/ 0 w 7113691"/>
              <a:gd name="connsiteY3" fmla="*/ 76544417 h 123658987"/>
              <a:gd name="connsiteX0" fmla="*/ 0 w 7082699"/>
              <a:gd name="connsiteY0" fmla="*/ 76544417 h 123174820"/>
              <a:gd name="connsiteX1" fmla="*/ 2957037 w 7082699"/>
              <a:gd name="connsiteY1" fmla="*/ -19 h 123174820"/>
              <a:gd name="connsiteX2" fmla="*/ 7082698 w 7082699"/>
              <a:gd name="connsiteY2" fmla="*/ 123174796 h 123174820"/>
              <a:gd name="connsiteX3" fmla="*/ 0 w 7082699"/>
              <a:gd name="connsiteY3" fmla="*/ 76544417 h 123174820"/>
              <a:gd name="connsiteX0" fmla="*/ 0 w 7094829"/>
              <a:gd name="connsiteY0" fmla="*/ 75730715 h 123174820"/>
              <a:gd name="connsiteX1" fmla="*/ 2969167 w 7094829"/>
              <a:gd name="connsiteY1" fmla="*/ -19 h 123174820"/>
              <a:gd name="connsiteX2" fmla="*/ 7094828 w 7094829"/>
              <a:gd name="connsiteY2" fmla="*/ 123174796 h 123174820"/>
              <a:gd name="connsiteX3" fmla="*/ 0 w 7094829"/>
              <a:gd name="connsiteY3" fmla="*/ 75730715 h 123174820"/>
              <a:gd name="connsiteX0" fmla="*/ 1 w 7115938"/>
              <a:gd name="connsiteY0" fmla="*/ 76441453 h 123174820"/>
              <a:gd name="connsiteX1" fmla="*/ 2990276 w 7115938"/>
              <a:gd name="connsiteY1" fmla="*/ -19 h 123174820"/>
              <a:gd name="connsiteX2" fmla="*/ 7115937 w 7115938"/>
              <a:gd name="connsiteY2" fmla="*/ 123174796 h 123174820"/>
              <a:gd name="connsiteX3" fmla="*/ 1 w 7115938"/>
              <a:gd name="connsiteY3" fmla="*/ 76441453 h 123174820"/>
              <a:gd name="connsiteX0" fmla="*/ 0 w 7117736"/>
              <a:gd name="connsiteY0" fmla="*/ 75789186 h 123174820"/>
              <a:gd name="connsiteX1" fmla="*/ 2992074 w 7117736"/>
              <a:gd name="connsiteY1" fmla="*/ -19 h 123174820"/>
              <a:gd name="connsiteX2" fmla="*/ 7117735 w 7117736"/>
              <a:gd name="connsiteY2" fmla="*/ 123174796 h 123174820"/>
              <a:gd name="connsiteX3" fmla="*/ 0 w 7117736"/>
              <a:gd name="connsiteY3" fmla="*/ 75789186 h 123174820"/>
              <a:gd name="connsiteX0" fmla="*/ 1 w 7136601"/>
              <a:gd name="connsiteY0" fmla="*/ 76118824 h 123174820"/>
              <a:gd name="connsiteX1" fmla="*/ 3010939 w 7136601"/>
              <a:gd name="connsiteY1" fmla="*/ -19 h 123174820"/>
              <a:gd name="connsiteX2" fmla="*/ 7136600 w 7136601"/>
              <a:gd name="connsiteY2" fmla="*/ 123174796 h 123174820"/>
              <a:gd name="connsiteX3" fmla="*/ 1 w 7136601"/>
              <a:gd name="connsiteY3" fmla="*/ 76118824 h 123174820"/>
              <a:gd name="connsiteX0" fmla="*/ 1 w 6578938"/>
              <a:gd name="connsiteY0" fmla="*/ 76118824 h 76118808"/>
              <a:gd name="connsiteX1" fmla="*/ 3010939 w 6578938"/>
              <a:gd name="connsiteY1" fmla="*/ -19 h 76118808"/>
              <a:gd name="connsiteX2" fmla="*/ 6578938 w 6578938"/>
              <a:gd name="connsiteY2" fmla="*/ 25257634 h 76118808"/>
              <a:gd name="connsiteX3" fmla="*/ 1 w 6578938"/>
              <a:gd name="connsiteY3" fmla="*/ 76118824 h 76118808"/>
              <a:gd name="connsiteX0" fmla="*/ -1 w 5028919"/>
              <a:gd name="connsiteY0" fmla="*/ 63970068 h 63970052"/>
              <a:gd name="connsiteX1" fmla="*/ 1460920 w 5028919"/>
              <a:gd name="connsiteY1" fmla="*/ -19 h 63970052"/>
              <a:gd name="connsiteX2" fmla="*/ 5028919 w 5028919"/>
              <a:gd name="connsiteY2" fmla="*/ 25257634 h 63970052"/>
              <a:gd name="connsiteX3" fmla="*/ -1 w 5028919"/>
              <a:gd name="connsiteY3" fmla="*/ 63970068 h 63970052"/>
              <a:gd name="connsiteX0" fmla="*/ -1 w 5028919"/>
              <a:gd name="connsiteY0" fmla="*/ 64337365 h 64337349"/>
              <a:gd name="connsiteX1" fmla="*/ 1384116 w 5028919"/>
              <a:gd name="connsiteY1" fmla="*/ -8 h 64337349"/>
              <a:gd name="connsiteX2" fmla="*/ 5028919 w 5028919"/>
              <a:gd name="connsiteY2" fmla="*/ 25624931 h 64337349"/>
              <a:gd name="connsiteX3" fmla="*/ -1 w 5028919"/>
              <a:gd name="connsiteY3" fmla="*/ 64337365 h 64337349"/>
              <a:gd name="connsiteX0" fmla="*/ -1 w 5160822"/>
              <a:gd name="connsiteY0" fmla="*/ 64337365 h 64337349"/>
              <a:gd name="connsiteX1" fmla="*/ 1384116 w 5160822"/>
              <a:gd name="connsiteY1" fmla="*/ -8 h 64337349"/>
              <a:gd name="connsiteX2" fmla="*/ 5160822 w 5160822"/>
              <a:gd name="connsiteY2" fmla="*/ 25257541 h 64337349"/>
              <a:gd name="connsiteX3" fmla="*/ -1 w 5160822"/>
              <a:gd name="connsiteY3" fmla="*/ 64337365 h 64337349"/>
              <a:gd name="connsiteX0" fmla="*/ -1 w 5168160"/>
              <a:gd name="connsiteY0" fmla="*/ 63667822 h 63667837"/>
              <a:gd name="connsiteX1" fmla="*/ 1391454 w 5168160"/>
              <a:gd name="connsiteY1" fmla="*/ -8 h 63667837"/>
              <a:gd name="connsiteX2" fmla="*/ 5168160 w 5168160"/>
              <a:gd name="connsiteY2" fmla="*/ 25257541 h 63667837"/>
              <a:gd name="connsiteX3" fmla="*/ -1 w 5168160"/>
              <a:gd name="connsiteY3" fmla="*/ 63667822 h 63667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8160" h="63667837">
                <a:moveTo>
                  <a:pt x="-1" y="63667822"/>
                </a:moveTo>
                <a:lnTo>
                  <a:pt x="1391454" y="-8"/>
                </a:lnTo>
                <a:lnTo>
                  <a:pt x="5168160" y="25257541"/>
                </a:lnTo>
                <a:lnTo>
                  <a:pt x="-1" y="63667822"/>
                </a:lnTo>
                <a:close/>
              </a:path>
            </a:pathLst>
          </a:custGeom>
          <a:gradFill>
            <a:gsLst>
              <a:gs pos="0">
                <a:srgbClr val="FFFF00">
                  <a:alpha val="35000"/>
                </a:srgbClr>
              </a:gs>
              <a:gs pos="50000">
                <a:srgbClr val="FFFF00">
                  <a:alpha val="26000"/>
                </a:srgbClr>
              </a:gs>
              <a:gs pos="100000">
                <a:srgbClr val="FFFF00">
                  <a:alpha val="5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cxnSp>
        <p:nvCxnSpPr>
          <p:cNvPr id="120" name="Прямая со стрелкой 119"/>
          <p:cNvCxnSpPr>
            <a:stCxn id="91" idx="3"/>
            <a:endCxn id="96" idx="7"/>
          </p:cNvCxnSpPr>
          <p:nvPr/>
        </p:nvCxnSpPr>
        <p:spPr bwMode="auto">
          <a:xfrm rot="10800000" flipV="1">
            <a:off x="390928" y="3570054"/>
            <a:ext cx="1029779" cy="1517936"/>
          </a:xfrm>
          <a:prstGeom prst="straightConnector1">
            <a:avLst/>
          </a:prstGeom>
          <a:noFill/>
          <a:ln w="38100" cap="rnd" cmpd="sng" algn="ctr">
            <a:solidFill>
              <a:srgbClr val="00CC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03" name="Text Box 161"/>
          <p:cNvSpPr txBox="1">
            <a:spLocks noChangeArrowheads="1"/>
          </p:cNvSpPr>
          <p:nvPr/>
        </p:nvSpPr>
        <p:spPr bwMode="auto">
          <a:xfrm>
            <a:off x="174172" y="5158015"/>
            <a:ext cx="63862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0" dirty="0" smtClean="0">
                <a:solidFill>
                  <a:schemeClr val="tx2"/>
                </a:solidFill>
                <a:latin typeface="Arial" charset="0"/>
              </a:rPr>
              <a:t>С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2265589" cy="457200"/>
        </p:xfrm>
        <a:graphic>
          <a:graphicData uri="http://schemas.openxmlformats.org/drawingml/2006/table">
            <a:tbl>
              <a:tblPr/>
              <a:tblGrid>
                <a:gridCol w="2265589"/>
              </a:tblGrid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С2 ЕГЭ 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3356" y="176213"/>
            <a:ext cx="2271600" cy="460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2525486" y="78921"/>
            <a:ext cx="661851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Сторона основания правильной треугольной призмы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ABCA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/>
              <a:t> равна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/>
              <a:t>, </a:t>
            </a:r>
          </a:p>
          <a:p>
            <a:r>
              <a:rPr lang="ru-RU" sz="2400" dirty="0" smtClean="0"/>
              <a:t>а диагональ боковой грани равна      . Найдите угол между плоскостью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BC </a:t>
            </a:r>
            <a:r>
              <a:rPr lang="ru-RU" sz="2400" dirty="0" smtClean="0"/>
              <a:t>и плоскостью основания призмы. </a:t>
            </a:r>
          </a:p>
        </p:txBody>
      </p:sp>
      <p:graphicFrame>
        <p:nvGraphicFramePr>
          <p:cNvPr id="2" name="Object 42"/>
          <p:cNvGraphicFramePr>
            <a:graphicFrameLocks/>
          </p:cNvGraphicFramePr>
          <p:nvPr/>
        </p:nvGraphicFramePr>
        <p:xfrm>
          <a:off x="7490959" y="830036"/>
          <a:ext cx="554037" cy="550863"/>
        </p:xfrm>
        <a:graphic>
          <a:graphicData uri="http://schemas.openxmlformats.org/presentationml/2006/ole">
            <p:oleObj spid="_x0000_s132162" name="Формула" r:id="rId4" imgW="228600" imgH="228600" progId="Equation.3">
              <p:embed/>
            </p:oleObj>
          </a:graphicData>
        </a:graphic>
      </p:graphicFrame>
      <p:grpSp>
        <p:nvGrpSpPr>
          <p:cNvPr id="30" name="Группа 29"/>
          <p:cNvGrpSpPr/>
          <p:nvPr/>
        </p:nvGrpSpPr>
        <p:grpSpPr>
          <a:xfrm rot="10800000" flipH="1">
            <a:off x="-229620" y="2081226"/>
            <a:ext cx="3801835" cy="4600108"/>
            <a:chOff x="727075" y="1985963"/>
            <a:chExt cx="3800475" cy="4440918"/>
          </a:xfrm>
        </p:grpSpPr>
        <p:sp>
          <p:nvSpPr>
            <p:cNvPr id="3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727075" y="1985963"/>
              <a:ext cx="3800475" cy="408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Line 14"/>
            <p:cNvSpPr>
              <a:spLocks noChangeShapeType="1"/>
            </p:cNvSpPr>
            <p:nvPr/>
          </p:nvSpPr>
          <p:spPr bwMode="auto">
            <a:xfrm flipV="1">
              <a:off x="1321946" y="3038395"/>
              <a:ext cx="3117190" cy="445965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Line 15"/>
            <p:cNvSpPr>
              <a:spLocks noChangeShapeType="1"/>
            </p:cNvSpPr>
            <p:nvPr/>
          </p:nvSpPr>
          <p:spPr bwMode="auto">
            <a:xfrm flipH="1">
              <a:off x="1306285" y="2086643"/>
              <a:ext cx="1059543" cy="142240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Line 16"/>
            <p:cNvSpPr>
              <a:spLocks noChangeShapeType="1"/>
            </p:cNvSpPr>
            <p:nvPr/>
          </p:nvSpPr>
          <p:spPr bwMode="auto">
            <a:xfrm>
              <a:off x="2351315" y="2072129"/>
              <a:ext cx="2080986" cy="967935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Line 17"/>
            <p:cNvSpPr>
              <a:spLocks noChangeShapeType="1"/>
            </p:cNvSpPr>
            <p:nvPr/>
          </p:nvSpPr>
          <p:spPr bwMode="auto">
            <a:xfrm flipH="1">
              <a:off x="1332716" y="5001610"/>
              <a:ext cx="1052135" cy="140919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Line 18"/>
            <p:cNvSpPr>
              <a:spLocks noChangeShapeType="1"/>
            </p:cNvSpPr>
            <p:nvPr/>
          </p:nvSpPr>
          <p:spPr bwMode="auto">
            <a:xfrm>
              <a:off x="1319213" y="3490006"/>
              <a:ext cx="1588" cy="2936875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Line 19"/>
            <p:cNvSpPr>
              <a:spLocks noChangeShapeType="1"/>
            </p:cNvSpPr>
            <p:nvPr/>
          </p:nvSpPr>
          <p:spPr bwMode="auto">
            <a:xfrm flipV="1">
              <a:off x="1316053" y="5971722"/>
              <a:ext cx="3132604" cy="436781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Line 20"/>
            <p:cNvSpPr>
              <a:spLocks noChangeShapeType="1"/>
            </p:cNvSpPr>
            <p:nvPr/>
          </p:nvSpPr>
          <p:spPr bwMode="auto">
            <a:xfrm flipH="1">
              <a:off x="4439134" y="3029200"/>
              <a:ext cx="1" cy="2947739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Line 21"/>
            <p:cNvSpPr>
              <a:spLocks noChangeShapeType="1"/>
            </p:cNvSpPr>
            <p:nvPr/>
          </p:nvSpPr>
          <p:spPr bwMode="auto">
            <a:xfrm>
              <a:off x="2375330" y="2068283"/>
              <a:ext cx="6829" cy="293869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Line 22"/>
            <p:cNvSpPr>
              <a:spLocks noChangeShapeType="1"/>
            </p:cNvSpPr>
            <p:nvPr/>
          </p:nvSpPr>
          <p:spPr bwMode="auto">
            <a:xfrm>
              <a:off x="2380091" y="4994715"/>
              <a:ext cx="2068565" cy="981606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2" name="Rectangle 183"/>
          <p:cNvSpPr>
            <a:spLocks noChangeArrowheads="1"/>
          </p:cNvSpPr>
          <p:nvPr/>
        </p:nvSpPr>
        <p:spPr bwMode="auto">
          <a:xfrm>
            <a:off x="455385" y="592819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3" name="Rectangle 110"/>
          <p:cNvSpPr>
            <a:spLocks noChangeArrowheads="1"/>
          </p:cNvSpPr>
          <p:nvPr/>
        </p:nvSpPr>
        <p:spPr bwMode="auto">
          <a:xfrm>
            <a:off x="5305424" y="6141244"/>
            <a:ext cx="236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2400" baseline="300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48" name="Picture 103" descr="004343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3142" y="1001485"/>
            <a:ext cx="1652587" cy="1128712"/>
          </a:xfrm>
          <a:prstGeom prst="rect">
            <a:avLst/>
          </a:prstGeom>
          <a:noFill/>
        </p:spPr>
      </p:pic>
      <p:cxnSp>
        <p:nvCxnSpPr>
          <p:cNvPr id="54" name="Прямая со стрелкой 53"/>
          <p:cNvCxnSpPr/>
          <p:nvPr/>
        </p:nvCxnSpPr>
        <p:spPr bwMode="auto">
          <a:xfrm flipV="1">
            <a:off x="2656113" y="943429"/>
            <a:ext cx="4775201" cy="2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55" name="Oval 222"/>
          <p:cNvSpPr>
            <a:spLocks noChangeAspect="1" noChangeArrowheads="1"/>
          </p:cNvSpPr>
          <p:nvPr/>
        </p:nvSpPr>
        <p:spPr bwMode="auto">
          <a:xfrm>
            <a:off x="7283454" y="1610628"/>
            <a:ext cx="506887" cy="540000"/>
          </a:xfrm>
          <a:prstGeom prst="ellipse">
            <a:avLst/>
          </a:prstGeom>
          <a:noFill/>
          <a:ln w="28575" algn="ctr">
            <a:solidFill>
              <a:srgbClr val="99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</p:txBody>
      </p:sp>
      <p:cxnSp>
        <p:nvCxnSpPr>
          <p:cNvPr id="61" name="Прямая со стрелкой 60"/>
          <p:cNvCxnSpPr/>
          <p:nvPr/>
        </p:nvCxnSpPr>
        <p:spPr bwMode="auto">
          <a:xfrm>
            <a:off x="2641599" y="1291771"/>
            <a:ext cx="3947887" cy="1588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66" name="Прямая со стрелкой 65"/>
          <p:cNvCxnSpPr/>
          <p:nvPr/>
        </p:nvCxnSpPr>
        <p:spPr bwMode="auto">
          <a:xfrm>
            <a:off x="2663370" y="508001"/>
            <a:ext cx="2750459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67" name="Прямая со стрелкой 66"/>
          <p:cNvCxnSpPr/>
          <p:nvPr/>
        </p:nvCxnSpPr>
        <p:spPr bwMode="auto">
          <a:xfrm>
            <a:off x="5500914" y="503452"/>
            <a:ext cx="1712686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76" name="Rectangle 221"/>
          <p:cNvSpPr>
            <a:spLocks noChangeArrowheads="1"/>
          </p:cNvSpPr>
          <p:nvPr/>
        </p:nvSpPr>
        <p:spPr bwMode="auto">
          <a:xfrm>
            <a:off x="2378075" y="6049783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dirty="0" smtClean="0">
                <a:latin typeface="Times New Roman" pitchFamily="18" charset="0"/>
              </a:rPr>
              <a:t>2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77" name="Rectangle 221"/>
          <p:cNvSpPr>
            <a:spLocks noChangeArrowheads="1"/>
          </p:cNvSpPr>
          <p:nvPr/>
        </p:nvSpPr>
        <p:spPr bwMode="auto">
          <a:xfrm>
            <a:off x="2415948" y="5400357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dirty="0" smtClean="0">
                <a:latin typeface="Times New Roman" pitchFamily="18" charset="0"/>
              </a:rPr>
              <a:t>1</a:t>
            </a:r>
            <a:endParaRPr lang="ru-RU" sz="3200" dirty="0">
              <a:latin typeface="Times New Roman" pitchFamily="18" charset="0"/>
            </a:endParaRPr>
          </a:p>
        </p:txBody>
      </p:sp>
      <p:cxnSp>
        <p:nvCxnSpPr>
          <p:cNvPr id="78" name="Прямая со стрелкой 77"/>
          <p:cNvCxnSpPr>
            <a:endCxn id="94" idx="5"/>
          </p:cNvCxnSpPr>
          <p:nvPr/>
        </p:nvCxnSpPr>
        <p:spPr bwMode="auto">
          <a:xfrm>
            <a:off x="1454695" y="3561545"/>
            <a:ext cx="2013886" cy="1997931"/>
          </a:xfrm>
          <a:prstGeom prst="straightConnector1">
            <a:avLst/>
          </a:prstGeom>
          <a:noFill/>
          <a:ln w="38100" cap="rnd" cmpd="sng" algn="ctr">
            <a:solidFill>
              <a:srgbClr val="00CC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80" name="Куб 79"/>
          <p:cNvSpPr>
            <a:spLocks/>
          </p:cNvSpPr>
          <p:nvPr/>
        </p:nvSpPr>
        <p:spPr bwMode="auto">
          <a:xfrm>
            <a:off x="-1262406" y="5140651"/>
            <a:ext cx="108000" cy="108000"/>
          </a:xfrm>
          <a:prstGeom prst="cub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4" name="Rectangle 36"/>
          <p:cNvSpPr>
            <a:spLocks noChangeArrowheads="1"/>
          </p:cNvSpPr>
          <p:nvPr/>
        </p:nvSpPr>
        <p:spPr bwMode="auto">
          <a:xfrm>
            <a:off x="192088" y="181429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101" name="Text Box 160"/>
          <p:cNvSpPr txBox="1">
            <a:spLocks noChangeArrowheads="1"/>
          </p:cNvSpPr>
          <p:nvPr/>
        </p:nvSpPr>
        <p:spPr bwMode="auto">
          <a:xfrm>
            <a:off x="856342" y="6186714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A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2" name="Text Box 161"/>
          <p:cNvSpPr txBox="1">
            <a:spLocks noChangeArrowheads="1"/>
          </p:cNvSpPr>
          <p:nvPr/>
        </p:nvSpPr>
        <p:spPr bwMode="auto">
          <a:xfrm>
            <a:off x="3517899" y="5361214"/>
            <a:ext cx="622300" cy="38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В</a:t>
            </a:r>
          </a:p>
        </p:txBody>
      </p:sp>
      <p:sp>
        <p:nvSpPr>
          <p:cNvPr id="104" name="Text Box 161"/>
          <p:cNvSpPr txBox="1">
            <a:spLocks noChangeArrowheads="1"/>
          </p:cNvSpPr>
          <p:nvPr/>
        </p:nvSpPr>
        <p:spPr bwMode="auto">
          <a:xfrm>
            <a:off x="246743" y="1587501"/>
            <a:ext cx="63862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0" dirty="0" smtClean="0">
                <a:solidFill>
                  <a:schemeClr val="tx2"/>
                </a:solidFill>
                <a:latin typeface="Arial" charset="0"/>
              </a:rPr>
              <a:t>С</a:t>
            </a:r>
            <a:r>
              <a:rPr lang="ru-RU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5" name="Text Box 161"/>
          <p:cNvSpPr txBox="1">
            <a:spLocks noChangeArrowheads="1"/>
          </p:cNvSpPr>
          <p:nvPr/>
        </p:nvSpPr>
        <p:spPr bwMode="auto">
          <a:xfrm>
            <a:off x="1277259" y="2995387"/>
            <a:ext cx="63862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A</a:t>
            </a:r>
            <a:r>
              <a:rPr lang="ru-RU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6" name="Text Box 161"/>
          <p:cNvSpPr txBox="1">
            <a:spLocks noChangeArrowheads="1"/>
          </p:cNvSpPr>
          <p:nvPr/>
        </p:nvSpPr>
        <p:spPr bwMode="auto">
          <a:xfrm>
            <a:off x="3556000" y="2371273"/>
            <a:ext cx="63862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B</a:t>
            </a:r>
            <a:r>
              <a:rPr lang="ru-RU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7" name="Rectangle 183"/>
          <p:cNvSpPr>
            <a:spLocks noChangeArrowheads="1"/>
          </p:cNvSpPr>
          <p:nvPr/>
        </p:nvSpPr>
        <p:spPr bwMode="auto">
          <a:xfrm>
            <a:off x="4630057" y="2133600"/>
            <a:ext cx="3744686" cy="954107"/>
          </a:xfrm>
          <a:prstGeom prst="rect">
            <a:avLst/>
          </a:prstGeom>
          <a:solidFill>
            <a:srgbClr val="FFFFFF"/>
          </a:solidFill>
          <a:ln w="28575">
            <a:solidFill>
              <a:srgbClr val="0099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призме все боковые ребра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равны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Rectangle 183"/>
          <p:cNvSpPr>
            <a:spLocks noChangeArrowheads="1"/>
          </p:cNvSpPr>
          <p:nvPr/>
        </p:nvSpPr>
        <p:spPr bwMode="auto">
          <a:xfrm>
            <a:off x="4847772" y="3164111"/>
            <a:ext cx="3454399" cy="3108543"/>
          </a:xfrm>
          <a:prstGeom prst="rect">
            <a:avLst/>
          </a:prstGeom>
          <a:solidFill>
            <a:srgbClr val="FFFFFF"/>
          </a:solidFill>
          <a:ln w="28575">
            <a:solidFill>
              <a:srgbClr val="0099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правильной призме боковые ребра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перпендикулярны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основанию, и основание –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правильный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многоугольник.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8" name="Группа 87"/>
          <p:cNvGrpSpPr/>
          <p:nvPr/>
        </p:nvGrpSpPr>
        <p:grpSpPr>
          <a:xfrm rot="4814710">
            <a:off x="1312783" y="4840781"/>
            <a:ext cx="777529" cy="2106365"/>
            <a:chOff x="3193215" y="-3110799"/>
            <a:chExt cx="777529" cy="1852226"/>
          </a:xfrm>
        </p:grpSpPr>
        <p:sp>
          <p:nvSpPr>
            <p:cNvPr id="89" name="Line 213"/>
            <p:cNvSpPr>
              <a:spLocks noChangeShapeType="1"/>
            </p:cNvSpPr>
            <p:nvPr/>
          </p:nvSpPr>
          <p:spPr bwMode="auto">
            <a:xfrm rot="14586557" flipV="1">
              <a:off x="3075666" y="-1386997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97" name="Line 213"/>
            <p:cNvSpPr>
              <a:spLocks noChangeShapeType="1"/>
            </p:cNvSpPr>
            <p:nvPr/>
          </p:nvSpPr>
          <p:spPr bwMode="auto">
            <a:xfrm rot="14586557" flipV="1">
              <a:off x="3127664" y="-2862871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99" name="Line 213"/>
            <p:cNvSpPr>
              <a:spLocks noChangeShapeType="1"/>
            </p:cNvSpPr>
            <p:nvPr/>
          </p:nvSpPr>
          <p:spPr bwMode="auto">
            <a:xfrm rot="14586557" flipV="1">
              <a:off x="3085672" y="-2821151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08" name="Line 213"/>
            <p:cNvSpPr>
              <a:spLocks noChangeShapeType="1"/>
            </p:cNvSpPr>
            <p:nvPr/>
          </p:nvSpPr>
          <p:spPr bwMode="auto">
            <a:xfrm rot="14586557" flipV="1">
              <a:off x="3768634" y="-3268241"/>
              <a:ext cx="9133" cy="324017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09" name="Line 213"/>
            <p:cNvSpPr>
              <a:spLocks noChangeShapeType="1"/>
            </p:cNvSpPr>
            <p:nvPr/>
          </p:nvSpPr>
          <p:spPr bwMode="auto">
            <a:xfrm rot="14586557" flipV="1">
              <a:off x="3804169" y="-3224018"/>
              <a:ext cx="9133" cy="324017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10" name="Line 213"/>
            <p:cNvSpPr>
              <a:spLocks noChangeShapeType="1"/>
            </p:cNvSpPr>
            <p:nvPr/>
          </p:nvSpPr>
          <p:spPr bwMode="auto">
            <a:xfrm rot="14586557" flipV="1">
              <a:off x="3128415" y="-1430823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</p:grpSp>
      <p:sp>
        <p:nvSpPr>
          <p:cNvPr id="114" name="Rectangle 183"/>
          <p:cNvSpPr>
            <a:spLocks noChangeArrowheads="1"/>
          </p:cNvSpPr>
          <p:nvPr/>
        </p:nvSpPr>
        <p:spPr bwMode="auto">
          <a:xfrm>
            <a:off x="4122057" y="2155371"/>
            <a:ext cx="4245429" cy="1384995"/>
          </a:xfrm>
          <a:prstGeom prst="rect">
            <a:avLst/>
          </a:prstGeom>
          <a:solidFill>
            <a:srgbClr val="FFFFFF"/>
          </a:solidFill>
          <a:ln w="28575">
            <a:solidFill>
              <a:srgbClr val="0099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правильной призме все боковые грани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равные прямоугольники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2266" name="Object 86"/>
          <p:cNvGraphicFramePr>
            <a:graphicFrameLocks/>
          </p:cNvGraphicFramePr>
          <p:nvPr/>
        </p:nvGraphicFramePr>
        <p:xfrm>
          <a:off x="2235428" y="3818392"/>
          <a:ext cx="554037" cy="550862"/>
        </p:xfrm>
        <a:graphic>
          <a:graphicData uri="http://schemas.openxmlformats.org/presentationml/2006/ole">
            <p:oleObj spid="_x0000_s132182" name="Формула" r:id="rId6" imgW="228600" imgH="228600" progId="Equation.3">
              <p:embed/>
            </p:oleObj>
          </a:graphicData>
        </a:graphic>
      </p:graphicFrame>
      <p:grpSp>
        <p:nvGrpSpPr>
          <p:cNvPr id="125" name="Группа 124"/>
          <p:cNvGrpSpPr/>
          <p:nvPr/>
        </p:nvGrpSpPr>
        <p:grpSpPr>
          <a:xfrm rot="4814710">
            <a:off x="1392581" y="3522968"/>
            <a:ext cx="584963" cy="1712791"/>
            <a:chOff x="2729715" y="-3001197"/>
            <a:chExt cx="584963" cy="1506138"/>
          </a:xfrm>
        </p:grpSpPr>
        <p:sp>
          <p:nvSpPr>
            <p:cNvPr id="127" name="Line 213"/>
            <p:cNvSpPr>
              <a:spLocks noChangeShapeType="1"/>
            </p:cNvSpPr>
            <p:nvPr/>
          </p:nvSpPr>
          <p:spPr bwMode="auto">
            <a:xfrm rot="14586557" flipV="1">
              <a:off x="3127664" y="-2862871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28" name="Line 213"/>
            <p:cNvSpPr>
              <a:spLocks noChangeShapeType="1"/>
            </p:cNvSpPr>
            <p:nvPr/>
          </p:nvSpPr>
          <p:spPr bwMode="auto">
            <a:xfrm rot="14586557" flipV="1">
              <a:off x="3085672" y="-2821151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1" name="Line 213"/>
            <p:cNvSpPr>
              <a:spLocks noChangeShapeType="1"/>
            </p:cNvSpPr>
            <p:nvPr/>
          </p:nvSpPr>
          <p:spPr bwMode="auto">
            <a:xfrm rot="14586557" flipH="1" flipV="1">
              <a:off x="2922678" y="-1655610"/>
              <a:ext cx="24353" cy="296749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2" name="Line 213"/>
            <p:cNvSpPr>
              <a:spLocks noChangeShapeType="1"/>
            </p:cNvSpPr>
            <p:nvPr/>
          </p:nvSpPr>
          <p:spPr bwMode="auto">
            <a:xfrm rot="14586557" flipV="1">
              <a:off x="3186253" y="-2883648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5" name="Line 213"/>
            <p:cNvSpPr>
              <a:spLocks noChangeShapeType="1"/>
            </p:cNvSpPr>
            <p:nvPr/>
          </p:nvSpPr>
          <p:spPr bwMode="auto">
            <a:xfrm rot="14586557" flipH="1" flipV="1">
              <a:off x="2901447" y="-1697671"/>
              <a:ext cx="24353" cy="296749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136" name="Line 213"/>
            <p:cNvSpPr>
              <a:spLocks noChangeShapeType="1"/>
            </p:cNvSpPr>
            <p:nvPr/>
          </p:nvSpPr>
          <p:spPr bwMode="auto">
            <a:xfrm rot="14586557" flipH="1" flipV="1">
              <a:off x="2865913" y="-1741894"/>
              <a:ext cx="24353" cy="296749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</p:grpSp>
      <p:cxnSp>
        <p:nvCxnSpPr>
          <p:cNvPr id="137" name="Прямая со стрелкой 136"/>
          <p:cNvCxnSpPr/>
          <p:nvPr/>
        </p:nvCxnSpPr>
        <p:spPr bwMode="auto">
          <a:xfrm>
            <a:off x="4020456" y="1712685"/>
            <a:ext cx="4644573" cy="1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139" name="Прямая со стрелкой 138"/>
          <p:cNvCxnSpPr/>
          <p:nvPr/>
        </p:nvCxnSpPr>
        <p:spPr bwMode="auto">
          <a:xfrm>
            <a:off x="2641599" y="2119085"/>
            <a:ext cx="4644573" cy="1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100" name="Rectangle 110"/>
          <p:cNvSpPr>
            <a:spLocks noChangeArrowheads="1"/>
          </p:cNvSpPr>
          <p:nvPr/>
        </p:nvSpPr>
        <p:spPr bwMode="auto">
          <a:xfrm>
            <a:off x="5537652" y="2087212"/>
            <a:ext cx="29241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Строим угол: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56" name="Object 24"/>
          <p:cNvGraphicFramePr>
            <a:graphicFrameLocks noChangeAspect="1"/>
          </p:cNvGraphicFramePr>
          <p:nvPr/>
        </p:nvGraphicFramePr>
        <p:xfrm>
          <a:off x="4035652" y="2390774"/>
          <a:ext cx="3843337" cy="547688"/>
        </p:xfrm>
        <a:graphic>
          <a:graphicData uri="http://schemas.openxmlformats.org/presentationml/2006/ole">
            <p:oleObj spid="_x0000_s132180" name="Формула" r:id="rId7" imgW="1587240" imgH="228600" progId="Equation.3">
              <p:embed/>
            </p:oleObj>
          </a:graphicData>
        </a:graphic>
      </p:graphicFrame>
      <p:graphicFrame>
        <p:nvGraphicFramePr>
          <p:cNvPr id="25792" name="Object 87"/>
          <p:cNvGraphicFramePr>
            <a:graphicFrameLocks noChangeAspect="1"/>
          </p:cNvGraphicFramePr>
          <p:nvPr/>
        </p:nvGraphicFramePr>
        <p:xfrm>
          <a:off x="3962627" y="2835275"/>
          <a:ext cx="4889500" cy="1339850"/>
        </p:xfrm>
        <a:graphic>
          <a:graphicData uri="http://schemas.openxmlformats.org/presentationml/2006/ole">
            <p:oleObj spid="_x0000_s132183" name="Формула" r:id="rId8" imgW="2019240" imgH="558720" progId="Equation.3">
              <p:embed/>
            </p:oleObj>
          </a:graphicData>
        </a:graphic>
      </p:graphicFrame>
      <p:graphicFrame>
        <p:nvGraphicFramePr>
          <p:cNvPr id="3" name="Object 88"/>
          <p:cNvGraphicFramePr>
            <a:graphicFrameLocks noChangeAspect="1"/>
          </p:cNvGraphicFramePr>
          <p:nvPr/>
        </p:nvGraphicFramePr>
        <p:xfrm>
          <a:off x="4027941" y="4115934"/>
          <a:ext cx="3535362" cy="547687"/>
        </p:xfrm>
        <a:graphic>
          <a:graphicData uri="http://schemas.openxmlformats.org/presentationml/2006/ole">
            <p:oleObj spid="_x0000_s132184" name="Формула" r:id="rId9" imgW="1460160" imgH="228600" progId="Equation.3">
              <p:embed/>
            </p:oleObj>
          </a:graphicData>
        </a:graphic>
      </p:graphicFrame>
      <p:sp>
        <p:nvSpPr>
          <p:cNvPr id="187" name="Дуга 186"/>
          <p:cNvSpPr/>
          <p:nvPr/>
        </p:nvSpPr>
        <p:spPr bwMode="auto">
          <a:xfrm rot="6865325">
            <a:off x="1556240" y="5104391"/>
            <a:ext cx="540000" cy="540000"/>
          </a:xfrm>
          <a:prstGeom prst="arc">
            <a:avLst>
              <a:gd name="adj1" fmla="val 21338020"/>
              <a:gd name="adj2" fmla="val 8512944"/>
            </a:avLst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grpSp>
        <p:nvGrpSpPr>
          <p:cNvPr id="122" name="Группа 121"/>
          <p:cNvGrpSpPr/>
          <p:nvPr/>
        </p:nvGrpSpPr>
        <p:grpSpPr>
          <a:xfrm>
            <a:off x="4056970" y="2131758"/>
            <a:ext cx="4803776" cy="875875"/>
            <a:chOff x="-2401888" y="6442501"/>
            <a:chExt cx="4803776" cy="875875"/>
          </a:xfrm>
        </p:grpSpPr>
        <p:sp>
          <p:nvSpPr>
            <p:cNvPr id="119" name="Rectangle 110"/>
            <p:cNvSpPr>
              <a:spLocks noChangeArrowheads="1"/>
            </p:cNvSpPr>
            <p:nvPr/>
          </p:nvSpPr>
          <p:spPr bwMode="auto">
            <a:xfrm>
              <a:off x="-2401888" y="6442501"/>
              <a:ext cx="4803776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ru-RU" sz="2400" dirty="0" smtClean="0">
                  <a:solidFill>
                    <a:schemeClr val="accent2">
                      <a:lumMod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Определяем тригонометрическую функцию               :</a:t>
              </a:r>
              <a:endParaRPr lang="ru-RU" sz="28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endParaRPr>
            </a:p>
          </p:txBody>
        </p:sp>
        <p:graphicFrame>
          <p:nvGraphicFramePr>
            <p:cNvPr id="8" name="Object 90"/>
            <p:cNvGraphicFramePr>
              <a:graphicFrameLocks noChangeAspect="1"/>
            </p:cNvGraphicFramePr>
            <p:nvPr/>
          </p:nvGraphicFramePr>
          <p:xfrm>
            <a:off x="-87313" y="6800851"/>
            <a:ext cx="1168400" cy="517525"/>
          </p:xfrm>
          <a:graphic>
            <a:graphicData uri="http://schemas.openxmlformats.org/presentationml/2006/ole">
              <p:oleObj spid="_x0000_s132186" name="Формула" r:id="rId10" imgW="482400" imgH="215640" progId="Equation.3">
                <p:embed/>
              </p:oleObj>
            </a:graphicData>
          </a:graphic>
        </p:graphicFrame>
      </p:grpSp>
      <p:sp>
        <p:nvSpPr>
          <p:cNvPr id="124" name="Rectangle 183"/>
          <p:cNvSpPr>
            <a:spLocks noChangeArrowheads="1"/>
          </p:cNvSpPr>
          <p:nvPr/>
        </p:nvSpPr>
        <p:spPr bwMode="auto">
          <a:xfrm>
            <a:off x="4470400" y="2779484"/>
            <a:ext cx="4296229" cy="2246769"/>
          </a:xfrm>
          <a:prstGeom prst="rect">
            <a:avLst/>
          </a:prstGeom>
          <a:solidFill>
            <a:srgbClr val="FFFFFF"/>
          </a:solidFill>
          <a:ln w="28575">
            <a:solidFill>
              <a:srgbClr val="0099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равнобедренном треугольнике высота, проведённая к основанию, является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медианой,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биссектрисой.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92"/>
          <p:cNvGraphicFramePr>
            <a:graphicFrameLocks noChangeAspect="1"/>
          </p:cNvGraphicFramePr>
          <p:nvPr/>
        </p:nvGraphicFramePr>
        <p:xfrm>
          <a:off x="5872617" y="2198688"/>
          <a:ext cx="1260475" cy="517525"/>
        </p:xfrm>
        <a:graphic>
          <a:graphicData uri="http://schemas.openxmlformats.org/presentationml/2006/ole">
            <p:oleObj spid="_x0000_s132188" name="Формула" r:id="rId11" imgW="520560" imgH="215640" progId="Equation.3">
              <p:embed/>
            </p:oleObj>
          </a:graphicData>
        </a:graphic>
      </p:graphicFrame>
      <p:sp>
        <p:nvSpPr>
          <p:cNvPr id="126" name="Rectangle 221"/>
          <p:cNvSpPr>
            <a:spLocks noChangeArrowheads="1"/>
          </p:cNvSpPr>
          <p:nvPr/>
        </p:nvSpPr>
        <p:spPr bwMode="auto">
          <a:xfrm>
            <a:off x="935491" y="5182642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dirty="0" smtClean="0">
                <a:latin typeface="Times New Roman" pitchFamily="18" charset="0"/>
              </a:rPr>
              <a:t>1</a:t>
            </a:r>
            <a:endParaRPr lang="ru-RU" sz="3200" dirty="0">
              <a:latin typeface="Times New Roman" pitchFamily="18" charset="0"/>
            </a:endParaRPr>
          </a:p>
        </p:txBody>
      </p:sp>
      <p:graphicFrame>
        <p:nvGraphicFramePr>
          <p:cNvPr id="10" name="Object 91"/>
          <p:cNvGraphicFramePr>
            <a:graphicFrameLocks noChangeAspect="1"/>
          </p:cNvGraphicFramePr>
          <p:nvPr/>
        </p:nvGraphicFramePr>
        <p:xfrm>
          <a:off x="5662157" y="2986541"/>
          <a:ext cx="1598613" cy="547687"/>
        </p:xfrm>
        <a:graphic>
          <a:graphicData uri="http://schemas.openxmlformats.org/presentationml/2006/ole">
            <p:oleObj spid="_x0000_s132187" name="Формула" r:id="rId12" imgW="660240" imgH="228600" progId="Equation.3">
              <p:embed/>
            </p:oleObj>
          </a:graphicData>
        </a:graphic>
      </p:graphicFrame>
      <p:graphicFrame>
        <p:nvGraphicFramePr>
          <p:cNvPr id="12" name="Object 93"/>
          <p:cNvGraphicFramePr>
            <a:graphicFrameLocks noChangeAspect="1"/>
          </p:cNvGraphicFramePr>
          <p:nvPr/>
        </p:nvGraphicFramePr>
        <p:xfrm>
          <a:off x="4608514" y="3422650"/>
          <a:ext cx="3965575" cy="977900"/>
        </p:xfrm>
        <a:graphic>
          <a:graphicData uri="http://schemas.openxmlformats.org/presentationml/2006/ole">
            <p:oleObj spid="_x0000_s132189" name="Формула" r:id="rId13" imgW="1638000" imgH="406080" progId="Equation.3">
              <p:embed/>
            </p:oleObj>
          </a:graphicData>
        </a:graphic>
      </p:graphicFrame>
      <p:graphicFrame>
        <p:nvGraphicFramePr>
          <p:cNvPr id="13" name="Object 94"/>
          <p:cNvGraphicFramePr>
            <a:graphicFrameLocks noChangeAspect="1"/>
          </p:cNvGraphicFramePr>
          <p:nvPr/>
        </p:nvGraphicFramePr>
        <p:xfrm>
          <a:off x="5590268" y="2955699"/>
          <a:ext cx="1751012" cy="547687"/>
        </p:xfrm>
        <a:graphic>
          <a:graphicData uri="http://schemas.openxmlformats.org/presentationml/2006/ole">
            <p:oleObj spid="_x0000_s132190" name="Формула" r:id="rId14" imgW="723600" imgH="228600" progId="Equation.3">
              <p:embed/>
            </p:oleObj>
          </a:graphicData>
        </a:graphic>
      </p:graphicFrame>
      <p:graphicFrame>
        <p:nvGraphicFramePr>
          <p:cNvPr id="14" name="Object 95"/>
          <p:cNvGraphicFramePr>
            <a:graphicFrameLocks noChangeAspect="1"/>
          </p:cNvGraphicFramePr>
          <p:nvPr/>
        </p:nvGraphicFramePr>
        <p:xfrm>
          <a:off x="4597854" y="3419021"/>
          <a:ext cx="3965575" cy="1100138"/>
        </p:xfrm>
        <a:graphic>
          <a:graphicData uri="http://schemas.openxmlformats.org/presentationml/2006/ole">
            <p:oleObj spid="_x0000_s132191" name="Формула" r:id="rId15" imgW="1638000" imgH="457200" progId="Equation.3">
              <p:embed/>
            </p:oleObj>
          </a:graphicData>
        </a:graphic>
      </p:graphicFrame>
      <p:sp>
        <p:nvSpPr>
          <p:cNvPr id="133" name="Rectangle 221"/>
          <p:cNvSpPr>
            <a:spLocks noChangeArrowheads="1"/>
          </p:cNvSpPr>
          <p:nvPr/>
        </p:nvSpPr>
        <p:spPr bwMode="auto">
          <a:xfrm>
            <a:off x="1813605" y="4304529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dirty="0" smtClean="0">
                <a:latin typeface="Times New Roman" pitchFamily="18" charset="0"/>
              </a:rPr>
              <a:t>2</a:t>
            </a:r>
            <a:endParaRPr lang="ru-RU" sz="3200" dirty="0">
              <a:latin typeface="Times New Roman" pitchFamily="18" charset="0"/>
            </a:endParaRPr>
          </a:p>
        </p:txBody>
      </p:sp>
      <p:grpSp>
        <p:nvGrpSpPr>
          <p:cNvPr id="167" name="Группа 166"/>
          <p:cNvGrpSpPr/>
          <p:nvPr/>
        </p:nvGrpSpPr>
        <p:grpSpPr>
          <a:xfrm>
            <a:off x="1455032" y="3561546"/>
            <a:ext cx="909435" cy="1831461"/>
            <a:chOff x="1455032" y="3561546"/>
            <a:chExt cx="909435" cy="1831461"/>
          </a:xfrm>
        </p:grpSpPr>
        <p:grpSp>
          <p:nvGrpSpPr>
            <p:cNvPr id="164" name="Группа 163"/>
            <p:cNvGrpSpPr/>
            <p:nvPr/>
          </p:nvGrpSpPr>
          <p:grpSpPr>
            <a:xfrm>
              <a:off x="1455032" y="3561546"/>
              <a:ext cx="669044" cy="1828363"/>
              <a:chOff x="1455032" y="3561546"/>
              <a:chExt cx="669044" cy="1828363"/>
            </a:xfrm>
          </p:grpSpPr>
          <p:cxnSp>
            <p:nvCxnSpPr>
              <p:cNvPr id="140" name="Прямая со стрелкой 139"/>
              <p:cNvCxnSpPr/>
              <p:nvPr/>
            </p:nvCxnSpPr>
            <p:spPr bwMode="auto">
              <a:xfrm rot="16200000" flipH="1">
                <a:off x="861656" y="4154922"/>
                <a:ext cx="1505754" cy="319002"/>
              </a:xfrm>
              <a:prstGeom prst="straightConnector1">
                <a:avLst/>
              </a:prstGeom>
              <a:noFill/>
              <a:ln w="28575" cap="rnd" cmpd="sng" algn="ctr">
                <a:solidFill>
                  <a:srgbClr val="C00000"/>
                </a:solidFill>
                <a:prstDash val="dash"/>
                <a:round/>
                <a:headEnd type="none" w="med" len="med"/>
                <a:tailEnd type="none"/>
              </a:ln>
              <a:effectLst/>
            </p:spPr>
          </p:cxnSp>
          <p:grpSp>
            <p:nvGrpSpPr>
              <p:cNvPr id="144" name="Группа 143"/>
              <p:cNvGrpSpPr>
                <a:grpSpLocks noChangeAspect="1"/>
              </p:cNvGrpSpPr>
              <p:nvPr/>
            </p:nvGrpSpPr>
            <p:grpSpPr>
              <a:xfrm>
                <a:off x="1745597" y="4924836"/>
                <a:ext cx="378479" cy="465073"/>
                <a:chOff x="907321" y="4814202"/>
                <a:chExt cx="540686" cy="664387"/>
              </a:xfrm>
            </p:grpSpPr>
            <p:cxnSp>
              <p:nvCxnSpPr>
                <p:cNvPr id="146" name="Прямая соединительная линия 145"/>
                <p:cNvCxnSpPr/>
                <p:nvPr/>
              </p:nvCxnSpPr>
              <p:spPr bwMode="auto">
                <a:xfrm rot="16200000" flipH="1">
                  <a:off x="797774" y="5167898"/>
                  <a:ext cx="377585" cy="90857"/>
                </a:xfrm>
                <a:prstGeom prst="line">
                  <a:avLst/>
                </a:prstGeom>
                <a:noFill/>
                <a:ln w="28575" cap="rnd" cmpd="sng" algn="ctr">
                  <a:solidFill>
                    <a:srgbClr val="C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49" name="Прямая соединительная линия 148"/>
                <p:cNvCxnSpPr/>
                <p:nvPr/>
              </p:nvCxnSpPr>
              <p:spPr bwMode="auto">
                <a:xfrm>
                  <a:off x="1046799" y="5416318"/>
                  <a:ext cx="399750" cy="62271"/>
                </a:xfrm>
                <a:prstGeom prst="line">
                  <a:avLst/>
                </a:prstGeom>
                <a:noFill/>
                <a:ln w="28575" cap="rnd" cmpd="sng" algn="ctr">
                  <a:solidFill>
                    <a:srgbClr val="C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50" name="Прямая соединительная линия 149"/>
                <p:cNvCxnSpPr/>
                <p:nvPr/>
              </p:nvCxnSpPr>
              <p:spPr bwMode="auto">
                <a:xfrm>
                  <a:off x="907321" y="4814202"/>
                  <a:ext cx="399750" cy="62271"/>
                </a:xfrm>
                <a:prstGeom prst="line">
                  <a:avLst/>
                </a:prstGeom>
                <a:noFill/>
                <a:ln w="28575" cap="rnd" cmpd="sng" algn="ctr">
                  <a:solidFill>
                    <a:srgbClr val="C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61" name="Прямая соединительная линия 160"/>
                <p:cNvCxnSpPr/>
                <p:nvPr/>
              </p:nvCxnSpPr>
              <p:spPr bwMode="auto">
                <a:xfrm rot="16200000" flipH="1">
                  <a:off x="1094546" y="5106490"/>
                  <a:ext cx="578628" cy="128295"/>
                </a:xfrm>
                <a:prstGeom prst="line">
                  <a:avLst/>
                </a:prstGeom>
                <a:noFill/>
                <a:ln w="28575" cap="rnd" cmpd="sng" algn="ctr">
                  <a:solidFill>
                    <a:srgbClr val="C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sp>
          <p:nvSpPr>
            <p:cNvPr id="166" name="Oval 357"/>
            <p:cNvSpPr>
              <a:spLocks noChangeAspect="1" noChangeArrowheads="1"/>
            </p:cNvSpPr>
            <p:nvPr/>
          </p:nvSpPr>
          <p:spPr bwMode="auto">
            <a:xfrm rot="5400000" flipH="1">
              <a:off x="1810215" y="5308431"/>
              <a:ext cx="55722" cy="5572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5" name="Text Box 160"/>
            <p:cNvSpPr txBox="1">
              <a:spLocks noChangeArrowheads="1"/>
            </p:cNvSpPr>
            <p:nvPr/>
          </p:nvSpPr>
          <p:spPr bwMode="auto">
            <a:xfrm>
              <a:off x="1742167" y="4931342"/>
              <a:ext cx="62230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0" dirty="0" smtClean="0">
                  <a:solidFill>
                    <a:schemeClr val="tx2"/>
                  </a:solidFill>
                  <a:latin typeface="Arial" charset="0"/>
                </a:rPr>
                <a:t>K</a:t>
              </a:r>
              <a:endParaRPr lang="ru-RU" sz="2400" i="0" dirty="0">
                <a:solidFill>
                  <a:schemeClr val="tx2"/>
                </a:solidFill>
                <a:latin typeface="Arial" charset="0"/>
              </a:endParaRPr>
            </a:p>
          </p:txBody>
        </p:sp>
      </p:grpSp>
      <p:grpSp>
        <p:nvGrpSpPr>
          <p:cNvPr id="174" name="Группа 163"/>
          <p:cNvGrpSpPr/>
          <p:nvPr/>
        </p:nvGrpSpPr>
        <p:grpSpPr>
          <a:xfrm>
            <a:off x="1418975" y="5371247"/>
            <a:ext cx="702504" cy="1175432"/>
            <a:chOff x="1411718" y="2409259"/>
            <a:chExt cx="702504" cy="1175432"/>
          </a:xfrm>
        </p:grpSpPr>
        <p:cxnSp>
          <p:nvCxnSpPr>
            <p:cNvPr id="177" name="Прямая со стрелкой 176"/>
            <p:cNvCxnSpPr>
              <a:stCxn id="93" idx="6"/>
            </p:cNvCxnSpPr>
            <p:nvPr/>
          </p:nvCxnSpPr>
          <p:spPr bwMode="auto">
            <a:xfrm flipV="1">
              <a:off x="1411718" y="2409259"/>
              <a:ext cx="402682" cy="1175432"/>
            </a:xfrm>
            <a:prstGeom prst="straightConnector1">
              <a:avLst/>
            </a:prstGeom>
            <a:noFill/>
            <a:ln w="28575" cap="rnd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grpSp>
          <p:nvGrpSpPr>
            <p:cNvPr id="178" name="Группа 143"/>
            <p:cNvGrpSpPr>
              <a:grpSpLocks noChangeAspect="1"/>
            </p:cNvGrpSpPr>
            <p:nvPr/>
          </p:nvGrpSpPr>
          <p:grpSpPr>
            <a:xfrm>
              <a:off x="1750591" y="2439193"/>
              <a:ext cx="363631" cy="243571"/>
              <a:chOff x="914449" y="1263301"/>
              <a:chExt cx="519471" cy="347957"/>
            </a:xfrm>
          </p:grpSpPr>
          <p:cxnSp>
            <p:nvCxnSpPr>
              <p:cNvPr id="181" name="Прямая соединительная линия 180"/>
              <p:cNvCxnSpPr/>
              <p:nvPr/>
            </p:nvCxnSpPr>
            <p:spPr bwMode="auto">
              <a:xfrm>
                <a:off x="914449" y="1548987"/>
                <a:ext cx="399751" cy="62271"/>
              </a:xfrm>
              <a:prstGeom prst="line">
                <a:avLst/>
              </a:prstGeom>
              <a:noFill/>
              <a:ln w="28575" cap="rnd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2" name="Прямая соединительная линия 181"/>
              <p:cNvCxnSpPr/>
              <p:nvPr/>
            </p:nvCxnSpPr>
            <p:spPr bwMode="auto">
              <a:xfrm rot="5400000">
                <a:off x="1208218" y="1373652"/>
                <a:ext cx="336053" cy="115351"/>
              </a:xfrm>
              <a:prstGeom prst="line">
                <a:avLst/>
              </a:prstGeom>
              <a:noFill/>
              <a:ln w="28575" cap="rnd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68" name="Группа 67"/>
          <p:cNvGrpSpPr>
            <a:grpSpLocks noChangeAspect="1"/>
          </p:cNvGrpSpPr>
          <p:nvPr/>
        </p:nvGrpSpPr>
        <p:grpSpPr>
          <a:xfrm>
            <a:off x="1271590" y="6115048"/>
            <a:ext cx="428623" cy="471496"/>
            <a:chOff x="817702" y="4764217"/>
            <a:chExt cx="612318" cy="673564"/>
          </a:xfrm>
        </p:grpSpPr>
        <p:cxnSp>
          <p:nvCxnSpPr>
            <p:cNvPr id="69" name="Прямая соединительная линия 68"/>
            <p:cNvCxnSpPr/>
            <p:nvPr/>
          </p:nvCxnSpPr>
          <p:spPr bwMode="auto">
            <a:xfrm>
              <a:off x="1423216" y="4845863"/>
              <a:ext cx="2400" cy="374942"/>
            </a:xfrm>
            <a:prstGeom prst="line">
              <a:avLst/>
            </a:prstGeom>
            <a:noFill/>
            <a:ln w="38100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" name="Прямая соединительная линия 69"/>
            <p:cNvCxnSpPr/>
            <p:nvPr/>
          </p:nvCxnSpPr>
          <p:spPr bwMode="auto">
            <a:xfrm rot="16200000" flipH="1">
              <a:off x="848769" y="5249513"/>
              <a:ext cx="366450" cy="0"/>
            </a:xfrm>
            <a:prstGeom prst="line">
              <a:avLst/>
            </a:prstGeom>
            <a:noFill/>
            <a:ln w="38100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Прямая соединительная линия 70"/>
            <p:cNvCxnSpPr/>
            <p:nvPr/>
          </p:nvCxnSpPr>
          <p:spPr bwMode="auto">
            <a:xfrm rot="16200000" flipH="1">
              <a:off x="631775" y="4956953"/>
              <a:ext cx="374252" cy="2397"/>
            </a:xfrm>
            <a:prstGeom prst="line">
              <a:avLst/>
            </a:prstGeom>
            <a:noFill/>
            <a:ln w="38100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2" name="Прямая соединительная линия 71"/>
            <p:cNvCxnSpPr/>
            <p:nvPr/>
          </p:nvCxnSpPr>
          <p:spPr bwMode="auto">
            <a:xfrm flipH="1" flipV="1">
              <a:off x="821101" y="5155426"/>
              <a:ext cx="196820" cy="282355"/>
            </a:xfrm>
            <a:prstGeom prst="line">
              <a:avLst/>
            </a:prstGeom>
            <a:noFill/>
            <a:ln w="38100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3" name="Прямая соединительная линия 72"/>
            <p:cNvCxnSpPr/>
            <p:nvPr/>
          </p:nvCxnSpPr>
          <p:spPr bwMode="auto">
            <a:xfrm flipV="1">
              <a:off x="1047646" y="5237067"/>
              <a:ext cx="382374" cy="180171"/>
            </a:xfrm>
            <a:prstGeom prst="line">
              <a:avLst/>
            </a:prstGeom>
            <a:noFill/>
            <a:ln w="38100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4" name="Прямая соединительная линия 153"/>
            <p:cNvCxnSpPr/>
            <p:nvPr/>
          </p:nvCxnSpPr>
          <p:spPr bwMode="auto">
            <a:xfrm flipV="1">
              <a:off x="1044245" y="4845865"/>
              <a:ext cx="361968" cy="176761"/>
            </a:xfrm>
            <a:prstGeom prst="line">
              <a:avLst/>
            </a:prstGeom>
            <a:noFill/>
            <a:ln w="38100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6" name="Прямая соединительная линия 155"/>
            <p:cNvCxnSpPr/>
            <p:nvPr/>
          </p:nvCxnSpPr>
          <p:spPr bwMode="auto">
            <a:xfrm rot="16200000" flipV="1">
              <a:off x="785138" y="4800181"/>
              <a:ext cx="282351" cy="210424"/>
            </a:xfrm>
            <a:prstGeom prst="line">
              <a:avLst/>
            </a:prstGeom>
            <a:noFill/>
            <a:ln w="38100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0" name="Группа 89"/>
          <p:cNvGrpSpPr/>
          <p:nvPr/>
        </p:nvGrpSpPr>
        <p:grpSpPr>
          <a:xfrm rot="5400000" flipH="1">
            <a:off x="-341244" y="2740253"/>
            <a:ext cx="4537235" cy="3187062"/>
            <a:chOff x="-1545181" y="2392218"/>
            <a:chExt cx="4537235" cy="3187062"/>
          </a:xfrm>
        </p:grpSpPr>
        <p:sp>
          <p:nvSpPr>
            <p:cNvPr id="92" name="Oval 357"/>
            <p:cNvSpPr>
              <a:spLocks noChangeAspect="1" noChangeArrowheads="1"/>
            </p:cNvSpPr>
            <p:nvPr/>
          </p:nvSpPr>
          <p:spPr bwMode="auto">
            <a:xfrm>
              <a:off x="2936332" y="5523558"/>
              <a:ext cx="55722" cy="5572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Oval 357"/>
            <p:cNvSpPr>
              <a:spLocks noChangeAspect="1" noChangeArrowheads="1"/>
            </p:cNvSpPr>
            <p:nvPr/>
          </p:nvSpPr>
          <p:spPr bwMode="auto">
            <a:xfrm>
              <a:off x="-1545181" y="4466287"/>
              <a:ext cx="55722" cy="5572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Oval 357"/>
            <p:cNvSpPr>
              <a:spLocks noChangeAspect="1" noChangeArrowheads="1"/>
            </p:cNvSpPr>
            <p:nvPr/>
          </p:nvSpPr>
          <p:spPr bwMode="auto">
            <a:xfrm>
              <a:off x="-549818" y="2396981"/>
              <a:ext cx="55722" cy="5572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Oval 357"/>
            <p:cNvSpPr>
              <a:spLocks noChangeAspect="1" noChangeArrowheads="1"/>
            </p:cNvSpPr>
            <p:nvPr/>
          </p:nvSpPr>
          <p:spPr bwMode="auto">
            <a:xfrm>
              <a:off x="2486276" y="2392218"/>
              <a:ext cx="55722" cy="5572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Oval 357"/>
            <p:cNvSpPr>
              <a:spLocks noChangeAspect="1" noChangeArrowheads="1"/>
            </p:cNvSpPr>
            <p:nvPr/>
          </p:nvSpPr>
          <p:spPr bwMode="auto">
            <a:xfrm>
              <a:off x="-78332" y="5514037"/>
              <a:ext cx="55722" cy="5572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Oval 357"/>
            <p:cNvSpPr>
              <a:spLocks noChangeAspect="1" noChangeArrowheads="1"/>
            </p:cNvSpPr>
            <p:nvPr/>
          </p:nvSpPr>
          <p:spPr bwMode="auto">
            <a:xfrm>
              <a:off x="1479006" y="4444856"/>
              <a:ext cx="55722" cy="5572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 rot="4814710">
            <a:off x="1702928" y="2542100"/>
            <a:ext cx="474441" cy="3349581"/>
            <a:chOff x="3193215" y="-4204017"/>
            <a:chExt cx="474441" cy="2945444"/>
          </a:xfrm>
        </p:grpSpPr>
        <p:sp>
          <p:nvSpPr>
            <p:cNvPr id="63" name="Line 213"/>
            <p:cNvSpPr>
              <a:spLocks noChangeShapeType="1"/>
            </p:cNvSpPr>
            <p:nvPr/>
          </p:nvSpPr>
          <p:spPr bwMode="auto">
            <a:xfrm rot="14586557" flipV="1">
              <a:off x="3075666" y="-1386997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64" name="Line 213"/>
            <p:cNvSpPr>
              <a:spLocks noChangeShapeType="1"/>
            </p:cNvSpPr>
            <p:nvPr/>
          </p:nvSpPr>
          <p:spPr bwMode="auto">
            <a:xfrm rot="14586557" flipV="1">
              <a:off x="3434288" y="-2246703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  <p:sp>
          <p:nvSpPr>
            <p:cNvPr id="65" name="Line 213"/>
            <p:cNvSpPr>
              <a:spLocks noChangeShapeType="1"/>
            </p:cNvSpPr>
            <p:nvPr/>
          </p:nvSpPr>
          <p:spPr bwMode="auto">
            <a:xfrm rot="14586557" flipV="1">
              <a:off x="3539231" y="-4086468"/>
              <a:ext cx="245973" cy="1087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/>
            </a:p>
          </p:txBody>
        </p:sp>
      </p:grpSp>
      <p:graphicFrame>
        <p:nvGraphicFramePr>
          <p:cNvPr id="15" name="Object 96"/>
          <p:cNvGraphicFramePr>
            <a:graphicFrameLocks noChangeAspect="1"/>
          </p:cNvGraphicFramePr>
          <p:nvPr/>
        </p:nvGraphicFramePr>
        <p:xfrm>
          <a:off x="5602514" y="2997653"/>
          <a:ext cx="1751012" cy="547688"/>
        </p:xfrm>
        <a:graphic>
          <a:graphicData uri="http://schemas.openxmlformats.org/presentationml/2006/ole">
            <p:oleObj spid="_x0000_s132192" name="Формула" r:id="rId16" imgW="723600" imgH="228600" progId="Equation.3">
              <p:embed/>
            </p:oleObj>
          </a:graphicData>
        </a:graphic>
      </p:graphicFrame>
      <p:graphicFrame>
        <p:nvGraphicFramePr>
          <p:cNvPr id="16" name="Object 97"/>
          <p:cNvGraphicFramePr>
            <a:graphicFrameLocks noChangeAspect="1"/>
          </p:cNvGraphicFramePr>
          <p:nvPr/>
        </p:nvGraphicFramePr>
        <p:xfrm>
          <a:off x="4381046" y="4415745"/>
          <a:ext cx="4273550" cy="1803400"/>
        </p:xfrm>
        <a:graphic>
          <a:graphicData uri="http://schemas.openxmlformats.org/presentationml/2006/ole">
            <p:oleObj spid="_x0000_s132193" name="Формула" r:id="rId17" imgW="1765080" imgH="749160" progId="Equation.3">
              <p:embed/>
            </p:oleObj>
          </a:graphicData>
        </a:graphic>
      </p:graphicFrame>
      <p:graphicFrame>
        <p:nvGraphicFramePr>
          <p:cNvPr id="17" name="Object 98"/>
          <p:cNvGraphicFramePr>
            <a:graphicFrameLocks noChangeAspect="1"/>
          </p:cNvGraphicFramePr>
          <p:nvPr/>
        </p:nvGraphicFramePr>
        <p:xfrm>
          <a:off x="4715782" y="3519942"/>
          <a:ext cx="3689350" cy="1131887"/>
        </p:xfrm>
        <a:graphic>
          <a:graphicData uri="http://schemas.openxmlformats.org/presentationml/2006/ole">
            <p:oleObj spid="_x0000_s132194" name="Формула" r:id="rId18" imgW="1523880" imgH="469800" progId="Equation.3">
              <p:embed/>
            </p:oleObj>
          </a:graphicData>
        </a:graphic>
      </p:graphicFrame>
      <p:graphicFrame>
        <p:nvGraphicFramePr>
          <p:cNvPr id="9" name="Object 100"/>
          <p:cNvGraphicFramePr>
            <a:graphicFrameLocks/>
          </p:cNvGraphicFramePr>
          <p:nvPr/>
        </p:nvGraphicFramePr>
        <p:xfrm>
          <a:off x="1674472" y="5628030"/>
          <a:ext cx="554038" cy="550862"/>
        </p:xfrm>
        <a:graphic>
          <a:graphicData uri="http://schemas.openxmlformats.org/presentationml/2006/ole">
            <p:oleObj spid="_x0000_s132196" name="Формула" r:id="rId19" imgW="228600" imgH="2286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2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2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56069E-6 C -0.03385 0.02682 -0.06753 0.05364 -0.1 0.05711 C -0.13264 0.06058 -0.13264 -0.0074 -0.19531 0.02127 C -0.25781 0.04994 -0.40798 0.16763 -0.47656 0.22913 C -0.54514 0.29063 -0.57951 0.3563 -0.6066 0.38983 " pathEditMode="relative" rAng="0" ptsTypes="aaaaa">
                                      <p:cBhvr>
                                        <p:cTn id="19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00"/>
                            </p:stCondLst>
                            <p:childTnLst>
                              <p:par>
                                <p:cTn id="2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0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1000"/>
                            </p:stCondLst>
                            <p:childTnLst>
                              <p:par>
                                <p:cTn id="2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0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00"/>
                            </p:stCondLst>
                            <p:childTnLst>
                              <p:par>
                                <p:cTn id="329" presetID="17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0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000"/>
                            </p:stCondLst>
                            <p:childTnLst>
                              <p:par>
                                <p:cTn id="3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134" grpId="0" animBg="1"/>
      <p:bldP spid="28" grpId="0" animBg="1"/>
      <p:bldP spid="28" grpId="1" animBg="1"/>
      <p:bldP spid="130" grpId="0" animBg="1"/>
      <p:bldP spid="130" grpId="1" animBg="1"/>
      <p:bldP spid="123" grpId="0" animBg="1"/>
      <p:bldP spid="123" grpId="1" animBg="1"/>
      <p:bldP spid="43" grpId="0"/>
      <p:bldP spid="55" grpId="0" animBg="1"/>
      <p:bldP spid="55" grpId="1" animBg="1"/>
      <p:bldP spid="55" grpId="2" animBg="1"/>
      <p:bldP spid="76" grpId="0"/>
      <p:bldP spid="77" grpId="0"/>
      <p:bldP spid="107" grpId="0" animBg="1"/>
      <p:bldP spid="107" grpId="1" animBg="1"/>
      <p:bldP spid="82" grpId="0" animBg="1"/>
      <p:bldP spid="82" grpId="1" animBg="1"/>
      <p:bldP spid="114" grpId="0" animBg="1"/>
      <p:bldP spid="114" grpId="1" animBg="1"/>
      <p:bldP spid="100" grpId="0"/>
      <p:bldP spid="100" grpId="1"/>
      <p:bldP spid="187" grpId="0" animBg="1"/>
      <p:bldP spid="124" grpId="0" animBg="1"/>
      <p:bldP spid="124" grpId="1" animBg="1"/>
      <p:bldP spid="126" grpId="0"/>
      <p:bldP spid="1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530225" y="1160921"/>
            <a:ext cx="86137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http://www.fipi.ru/binaries/1175/matEGE2012.zip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4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4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4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4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7039" y="1499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7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122</Words>
  <Application>Microsoft Office PowerPoint</Application>
  <PresentationFormat>Экран (4:3)</PresentationFormat>
  <Paragraphs>49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1_Office Theme</vt:lpstr>
      <vt:lpstr>Оформление по умолчанию</vt:lpstr>
      <vt:lpstr>Формула</vt:lpstr>
      <vt:lpstr>Microsoft Equation 3.0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2011-09-17T19:17:39Z</dcterms:modified>
</cp:coreProperties>
</file>