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  <p:sldMasterId id="2147483650" r:id="rId2"/>
  </p:sldMasterIdLst>
  <p:notesMasterIdLst>
    <p:notesMasterId r:id="rId8"/>
  </p:notesMasterIdLst>
  <p:sldIdLst>
    <p:sldId id="308" r:id="rId3"/>
    <p:sldId id="299" r:id="rId4"/>
    <p:sldId id="309" r:id="rId5"/>
    <p:sldId id="311" r:id="rId6"/>
    <p:sldId id="278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000"/>
    <a:srgbClr val="FF9900"/>
    <a:srgbClr val="0066CC"/>
    <a:srgbClr val="00CC00"/>
    <a:srgbClr val="000080"/>
    <a:srgbClr val="000073"/>
    <a:srgbClr val="FFFFCC"/>
    <a:srgbClr val="002060"/>
    <a:srgbClr val="FF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9821" autoAdjust="0"/>
  </p:normalViewPr>
  <p:slideViewPr>
    <p:cSldViewPr snapToGrid="0">
      <p:cViewPr>
        <p:scale>
          <a:sx n="66" d="100"/>
          <a:sy n="66" d="100"/>
        </p:scale>
        <p:origin x="-960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2" Type="http://schemas.openxmlformats.org/officeDocument/2006/relationships/image" Target="../media/image6.wmf"/><Relationship Id="rId1" Type="http://schemas.openxmlformats.org/officeDocument/2006/relationships/image" Target="../media/image8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5" Type="http://schemas.openxmlformats.org/officeDocument/2006/relationships/image" Target="../media/image2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Relationship Id="rId14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image" Target="../media/image33.wmf"/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12" Type="http://schemas.openxmlformats.org/officeDocument/2006/relationships/image" Target="../media/image32.wmf"/><Relationship Id="rId2" Type="http://schemas.openxmlformats.org/officeDocument/2006/relationships/image" Target="../media/image6.wmf"/><Relationship Id="rId16" Type="http://schemas.openxmlformats.org/officeDocument/2006/relationships/image" Target="../media/image36.wmf"/><Relationship Id="rId1" Type="http://schemas.openxmlformats.org/officeDocument/2006/relationships/image" Target="../media/image22.wmf"/><Relationship Id="rId6" Type="http://schemas.openxmlformats.org/officeDocument/2006/relationships/image" Target="../media/image26.wmf"/><Relationship Id="rId11" Type="http://schemas.openxmlformats.org/officeDocument/2006/relationships/image" Target="../media/image31.wmf"/><Relationship Id="rId5" Type="http://schemas.openxmlformats.org/officeDocument/2006/relationships/image" Target="../media/image25.wmf"/><Relationship Id="rId15" Type="http://schemas.openxmlformats.org/officeDocument/2006/relationships/image" Target="../media/image35.wmf"/><Relationship Id="rId10" Type="http://schemas.openxmlformats.org/officeDocument/2006/relationships/image" Target="../media/image30.wmf"/><Relationship Id="rId4" Type="http://schemas.openxmlformats.org/officeDocument/2006/relationships/image" Target="../media/image24.wmf"/><Relationship Id="rId9" Type="http://schemas.openxmlformats.org/officeDocument/2006/relationships/image" Target="../media/image29.wmf"/><Relationship Id="rId14" Type="http://schemas.openxmlformats.org/officeDocument/2006/relationships/image" Target="../media/image3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image" Target="../media/image46.wmf"/><Relationship Id="rId3" Type="http://schemas.openxmlformats.org/officeDocument/2006/relationships/image" Target="../media/image37.wmf"/><Relationship Id="rId7" Type="http://schemas.openxmlformats.org/officeDocument/2006/relationships/image" Target="../media/image40.wmf"/><Relationship Id="rId12" Type="http://schemas.openxmlformats.org/officeDocument/2006/relationships/image" Target="../media/image45.wmf"/><Relationship Id="rId2" Type="http://schemas.openxmlformats.org/officeDocument/2006/relationships/image" Target="../media/image6.wmf"/><Relationship Id="rId16" Type="http://schemas.openxmlformats.org/officeDocument/2006/relationships/image" Target="../media/image49.wmf"/><Relationship Id="rId1" Type="http://schemas.openxmlformats.org/officeDocument/2006/relationships/image" Target="../media/image22.wmf"/><Relationship Id="rId6" Type="http://schemas.openxmlformats.org/officeDocument/2006/relationships/image" Target="../media/image39.wmf"/><Relationship Id="rId11" Type="http://schemas.openxmlformats.org/officeDocument/2006/relationships/image" Target="../media/image44.wmf"/><Relationship Id="rId5" Type="http://schemas.openxmlformats.org/officeDocument/2006/relationships/image" Target="../media/image34.wmf"/><Relationship Id="rId15" Type="http://schemas.openxmlformats.org/officeDocument/2006/relationships/image" Target="../media/image48.wmf"/><Relationship Id="rId10" Type="http://schemas.openxmlformats.org/officeDocument/2006/relationships/image" Target="../media/image43.wmf"/><Relationship Id="rId4" Type="http://schemas.openxmlformats.org/officeDocument/2006/relationships/image" Target="../media/image38.wmf"/><Relationship Id="rId9" Type="http://schemas.openxmlformats.org/officeDocument/2006/relationships/image" Target="../media/image42.wmf"/><Relationship Id="rId14" Type="http://schemas.openxmlformats.org/officeDocument/2006/relationships/image" Target="../media/image4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5B7F3-CA58-4986-A065-E8B978B16CC1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755FB-D9EF-4486-BEB2-AE94BA864F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8A05C-E1FD-4F16-87DA-099288C487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B740C-5282-4B9A-867A-51287C6BC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658E-69F2-4F41-B161-AC76809E70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5D90A-EE95-4689-AF9F-47BAA3794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F4A54-BF49-4450-922C-5089469C8A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6B876-99B5-4083-ABA7-20DA762F1B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5D86A-D403-4ABB-8659-40AA5C7CA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32344-B339-458C-97D8-2C7DAF5A35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0C55D-33EE-4279-AE51-AF3E6F7E3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F5030-BB89-4902-A4F7-32AC9008D9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0882-B312-4CD1-984E-2D0F6B99B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169C6-D346-497B-B733-AF08674EA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F1021-9F19-4BD0-A589-CFC41A355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39440-FA01-41D6-ADCF-6F0CC8468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A7ABB-04A7-4B06-A3CD-D6B385848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38F92-9CC7-41E7-A363-A4C5464A45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72100-0B14-4E73-ADD9-7A6388ACB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1D6BC-A8E9-4287-9241-2808880D3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8C495-594F-4C40-93EB-F963CB3FE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805FC-5BC7-4D81-BA66-3FC664F91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AutoShape 4"/>
          <p:cNvSpPr>
            <a:spLocks noChangeArrowheads="1"/>
          </p:cNvSpPr>
          <p:nvPr userDrawn="1"/>
        </p:nvSpPr>
        <p:spPr bwMode="auto">
          <a:xfrm>
            <a:off x="174625" y="174626"/>
            <a:ext cx="8751661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D2737-C256-4003-A571-3D8ADB61FC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E258D-20EB-4BF9-A809-4EAFBC34C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A75A23BC-AA39-4438-8AD4-441B8B67F9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B2BE6AD7-3206-4D2C-B98D-59C457A43D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5" Type="http://schemas.openxmlformats.org/officeDocument/2006/relationships/image" Target="../media/image7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slide" Target="slide3.xml"/><Relationship Id="rId18" Type="http://schemas.openxmlformats.org/officeDocument/2006/relationships/oleObject" Target="../embeddings/oleObject18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9.bin"/><Relationship Id="rId12" Type="http://schemas.openxmlformats.org/officeDocument/2006/relationships/image" Target="../media/image7.wmf"/><Relationship Id="rId1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6.bin"/><Relationship Id="rId20" Type="http://schemas.openxmlformats.org/officeDocument/2006/relationships/oleObject" Target="../embeddings/oleObject2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5.bin"/><Relationship Id="rId10" Type="http://schemas.openxmlformats.org/officeDocument/2006/relationships/oleObject" Target="../embeddings/oleObject12.bin"/><Relationship Id="rId19" Type="http://schemas.openxmlformats.org/officeDocument/2006/relationships/oleObject" Target="../embeddings/oleObject19.bin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11.bin"/><Relationship Id="rId14" Type="http://schemas.openxmlformats.org/officeDocument/2006/relationships/oleObject" Target="../embeddings/oleObject1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28.bin"/><Relationship Id="rId18" Type="http://schemas.openxmlformats.org/officeDocument/2006/relationships/oleObject" Target="../embeddings/oleObject33.bin"/><Relationship Id="rId3" Type="http://schemas.openxmlformats.org/officeDocument/2006/relationships/notesSlide" Target="../notesSlides/notesSlide3.xml"/><Relationship Id="rId21" Type="http://schemas.openxmlformats.org/officeDocument/2006/relationships/oleObject" Target="../embeddings/oleObject36.bin"/><Relationship Id="rId7" Type="http://schemas.openxmlformats.org/officeDocument/2006/relationships/oleObject" Target="../embeddings/oleObject24.bin"/><Relationship Id="rId12" Type="http://schemas.openxmlformats.org/officeDocument/2006/relationships/oleObject" Target="../embeddings/oleObject27.bin"/><Relationship Id="rId17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1.bin"/><Relationship Id="rId20" Type="http://schemas.openxmlformats.org/officeDocument/2006/relationships/oleObject" Target="../embeddings/oleObject35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3.bin"/><Relationship Id="rId11" Type="http://schemas.openxmlformats.org/officeDocument/2006/relationships/oleObject" Target="../embeddings/oleObject26.bin"/><Relationship Id="rId5" Type="http://schemas.openxmlformats.org/officeDocument/2006/relationships/oleObject" Target="../embeddings/oleObject22.bin"/><Relationship Id="rId15" Type="http://schemas.openxmlformats.org/officeDocument/2006/relationships/oleObject" Target="../embeddings/oleObject30.bin"/><Relationship Id="rId10" Type="http://schemas.openxmlformats.org/officeDocument/2006/relationships/oleObject" Target="../embeddings/oleObject25.bin"/><Relationship Id="rId19" Type="http://schemas.openxmlformats.org/officeDocument/2006/relationships/oleObject" Target="../embeddings/oleObject34.bin"/><Relationship Id="rId4" Type="http://schemas.openxmlformats.org/officeDocument/2006/relationships/oleObject" Target="../embeddings/oleObject21.bin"/><Relationship Id="rId9" Type="http://schemas.openxmlformats.org/officeDocument/2006/relationships/slide" Target="slide4.xml"/><Relationship Id="rId14" Type="http://schemas.openxmlformats.org/officeDocument/2006/relationships/oleObject" Target="../embeddings/oleObject29.bin"/><Relationship Id="rId22" Type="http://schemas.openxmlformats.org/officeDocument/2006/relationships/oleObject" Target="../embeddings/oleObject3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oleObject" Target="../embeddings/oleObject45.bin"/><Relationship Id="rId18" Type="http://schemas.openxmlformats.org/officeDocument/2006/relationships/oleObject" Target="../embeddings/oleObject50.bin"/><Relationship Id="rId3" Type="http://schemas.openxmlformats.org/officeDocument/2006/relationships/notesSlide" Target="../notesSlides/notesSlide4.xml"/><Relationship Id="rId21" Type="http://schemas.openxmlformats.org/officeDocument/2006/relationships/oleObject" Target="../embeddings/oleObject53.bin"/><Relationship Id="rId7" Type="http://schemas.openxmlformats.org/officeDocument/2006/relationships/slide" Target="slide1.xml"/><Relationship Id="rId12" Type="http://schemas.openxmlformats.org/officeDocument/2006/relationships/oleObject" Target="../embeddings/oleObject44.bin"/><Relationship Id="rId17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8.bin"/><Relationship Id="rId20" Type="http://schemas.openxmlformats.org/officeDocument/2006/relationships/oleObject" Target="../embeddings/oleObject52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39.bin"/><Relationship Id="rId15" Type="http://schemas.openxmlformats.org/officeDocument/2006/relationships/oleObject" Target="../embeddings/oleObject47.bin"/><Relationship Id="rId10" Type="http://schemas.openxmlformats.org/officeDocument/2006/relationships/oleObject" Target="../embeddings/oleObject42.bin"/><Relationship Id="rId19" Type="http://schemas.openxmlformats.org/officeDocument/2006/relationships/oleObject" Target="../embeddings/oleObject51.bin"/><Relationship Id="rId4" Type="http://schemas.openxmlformats.org/officeDocument/2006/relationships/oleObject" Target="../embeddings/oleObject38.bin"/><Relationship Id="rId9" Type="http://schemas.openxmlformats.org/officeDocument/2006/relationships/oleObject" Target="../embeddings/oleObject41.bin"/><Relationship Id="rId14" Type="http://schemas.openxmlformats.org/officeDocument/2006/relationships/oleObject" Target="../embeddings/oleObject4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pi.ru/binaries/1175/matEGE2012.zip" TargetMode="External"/><Relationship Id="rId7" Type="http://schemas.openxmlformats.org/officeDocument/2006/relationships/hyperlink" Target="http://larivkov-geo.ucoz.ru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wmf"/><Relationship Id="rId5" Type="http://schemas.openxmlformats.org/officeDocument/2006/relationships/slide" Target="slide2.xml"/><Relationship Id="rId4" Type="http://schemas.openxmlformats.org/officeDocument/2006/relationships/hyperlink" Target="http://office.microsoft.com/ru-ru/images/MC900434393.asp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2"/>
          <p:cNvGraphicFramePr>
            <a:graphicFrameLocks noGrp="1"/>
          </p:cNvGraphicFramePr>
          <p:nvPr/>
        </p:nvGraphicFramePr>
        <p:xfrm>
          <a:off x="187325" y="178254"/>
          <a:ext cx="2265589" cy="457200"/>
        </p:xfrm>
        <a:graphic>
          <a:graphicData uri="http://schemas.openxmlformats.org/drawingml/2006/table">
            <a:tbl>
              <a:tblPr/>
              <a:tblGrid>
                <a:gridCol w="2265589"/>
              </a:tblGrid>
              <a:tr h="2762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 С3 ЕГЭ 2012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DAF3"/>
                        </a:gs>
                        <a:gs pos="50000">
                          <a:srgbClr val="FFFFFF"/>
                        </a:gs>
                        <a:gs pos="100000">
                          <a:srgbClr val="9BDAF3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6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3356" y="176213"/>
            <a:ext cx="2271600" cy="4608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square" tIns="36000" bIns="180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7" name="Rectangle 98"/>
          <p:cNvSpPr>
            <a:spLocks noChangeArrowheads="1"/>
          </p:cNvSpPr>
          <p:nvPr/>
        </p:nvSpPr>
        <p:spPr bwMode="auto">
          <a:xfrm>
            <a:off x="2525486" y="78921"/>
            <a:ext cx="6618514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 smtClean="0"/>
              <a:t>Решите систему неравенств</a:t>
            </a:r>
          </a:p>
          <a:p>
            <a:pPr>
              <a:lnSpc>
                <a:spcPct val="130000"/>
              </a:lnSpc>
            </a:pPr>
            <a:r>
              <a:rPr lang="ru-RU" sz="2400" dirty="0" smtClean="0"/>
              <a:t>                                    </a:t>
            </a:r>
          </a:p>
          <a:p>
            <a:pPr>
              <a:lnSpc>
                <a:spcPct val="130000"/>
              </a:lnSpc>
            </a:pPr>
            <a:r>
              <a:rPr lang="ru-RU" sz="2400" dirty="0" smtClean="0"/>
              <a:t>                                                    . </a:t>
            </a:r>
          </a:p>
        </p:txBody>
      </p:sp>
      <p:graphicFrame>
        <p:nvGraphicFramePr>
          <p:cNvPr id="59" name="Object 42"/>
          <p:cNvGraphicFramePr>
            <a:graphicFrameLocks/>
          </p:cNvGraphicFramePr>
          <p:nvPr/>
        </p:nvGraphicFramePr>
        <p:xfrm>
          <a:off x="2580821" y="497342"/>
          <a:ext cx="4797425" cy="1403350"/>
        </p:xfrm>
        <a:graphic>
          <a:graphicData uri="http://schemas.openxmlformats.org/presentationml/2006/ole">
            <p:oleObj spid="_x0000_s171010" name="Формула" r:id="rId4" imgW="1981080" imgH="583920" progId="Equation.3">
              <p:embed/>
            </p:oleObj>
          </a:graphicData>
        </a:graphic>
      </p:graphicFrame>
      <p:sp>
        <p:nvSpPr>
          <p:cNvPr id="60" name="Rectangle 43"/>
          <p:cNvSpPr>
            <a:spLocks noChangeArrowheads="1"/>
          </p:cNvSpPr>
          <p:nvPr/>
        </p:nvSpPr>
        <p:spPr bwMode="auto">
          <a:xfrm>
            <a:off x="5447395" y="3991203"/>
            <a:ext cx="309039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Решаем неравенство</a:t>
            </a:r>
          </a:p>
          <a:p>
            <a:pPr algn="ctr"/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методом интервалов:</a:t>
            </a:r>
            <a:endParaRPr lang="ru-RU" sz="2400" dirty="0">
              <a:solidFill>
                <a:srgbClr val="0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183"/>
          <p:cNvSpPr>
            <a:spLocks noChangeArrowheads="1"/>
          </p:cNvSpPr>
          <p:nvPr/>
        </p:nvSpPr>
        <p:spPr bwMode="auto">
          <a:xfrm>
            <a:off x="4548417" y="1681390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dirty="0">
              <a:solidFill>
                <a:srgbClr val="000080"/>
              </a:solidFill>
              <a:latin typeface="Times New Roman" pitchFamily="18" charset="0"/>
            </a:endParaRPr>
          </a:p>
        </p:txBody>
      </p:sp>
      <p:pic>
        <p:nvPicPr>
          <p:cNvPr id="36" name="Picture 103" descr="0043439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9576" y="794542"/>
            <a:ext cx="1652587" cy="1128712"/>
          </a:xfrm>
          <a:prstGeom prst="rect">
            <a:avLst/>
          </a:prstGeom>
          <a:noFill/>
        </p:spPr>
      </p:pic>
      <p:pic>
        <p:nvPicPr>
          <p:cNvPr id="245" name="Picture 103" descr="0043439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2319" y="816314"/>
            <a:ext cx="1652587" cy="1128712"/>
          </a:xfrm>
          <a:prstGeom prst="rect">
            <a:avLst/>
          </a:prstGeom>
          <a:noFill/>
        </p:spPr>
      </p:pic>
      <p:sp>
        <p:nvSpPr>
          <p:cNvPr id="29" name="Rectangle 10"/>
          <p:cNvSpPr>
            <a:spLocks noChangeArrowheads="1"/>
          </p:cNvSpPr>
          <p:nvPr/>
        </p:nvSpPr>
        <p:spPr bwMode="auto">
          <a:xfrm>
            <a:off x="261257" y="2186817"/>
            <a:ext cx="12634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</a:t>
            </a:r>
            <a:r>
              <a:rPr lang="ru-RU" sz="2400" dirty="0">
                <a:solidFill>
                  <a:srgbClr val="990000"/>
                </a:solidFill>
              </a:rPr>
              <a:t> ОДЗ:</a:t>
            </a:r>
          </a:p>
        </p:txBody>
      </p:sp>
      <p:graphicFrame>
        <p:nvGraphicFramePr>
          <p:cNvPr id="132177" name="Object 81"/>
          <p:cNvGraphicFramePr>
            <a:graphicFrameLocks noChangeAspect="1"/>
          </p:cNvGraphicFramePr>
          <p:nvPr/>
        </p:nvGraphicFramePr>
        <p:xfrm>
          <a:off x="1711778" y="2190070"/>
          <a:ext cx="2530475" cy="1516062"/>
        </p:xfrm>
        <a:graphic>
          <a:graphicData uri="http://schemas.openxmlformats.org/presentationml/2006/ole">
            <p:oleObj spid="_x0000_s171011" name="Формула" r:id="rId7" imgW="952200" imgH="583920" progId="Equation.3">
              <p:embed/>
            </p:oleObj>
          </a:graphicData>
        </a:graphic>
      </p:graphicFrame>
      <p:graphicFrame>
        <p:nvGraphicFramePr>
          <p:cNvPr id="31" name="Object 81"/>
          <p:cNvGraphicFramePr>
            <a:graphicFrameLocks noChangeAspect="1"/>
          </p:cNvGraphicFramePr>
          <p:nvPr/>
        </p:nvGraphicFramePr>
        <p:xfrm>
          <a:off x="4326845" y="2272167"/>
          <a:ext cx="4083050" cy="1450975"/>
        </p:xfrm>
        <a:graphic>
          <a:graphicData uri="http://schemas.openxmlformats.org/presentationml/2006/ole">
            <p:oleObj spid="_x0000_s171012" name="Формула" r:id="rId8" imgW="1536480" imgH="558720" progId="Equation.3">
              <p:embed/>
            </p:oleObj>
          </a:graphicData>
        </a:graphic>
      </p:graphicFrame>
      <p:graphicFrame>
        <p:nvGraphicFramePr>
          <p:cNvPr id="132179" name="Object 81"/>
          <p:cNvGraphicFramePr>
            <a:graphicFrameLocks noChangeAspect="1"/>
          </p:cNvGraphicFramePr>
          <p:nvPr/>
        </p:nvGraphicFramePr>
        <p:xfrm>
          <a:off x="1778000" y="4096884"/>
          <a:ext cx="3341688" cy="527050"/>
        </p:xfrm>
        <a:graphic>
          <a:graphicData uri="http://schemas.openxmlformats.org/presentationml/2006/ole">
            <p:oleObj spid="_x0000_s171013" name="Формула" r:id="rId9" imgW="1257120" imgH="203040" progId="Equation.3">
              <p:embed/>
            </p:oleObj>
          </a:graphicData>
        </a:graphic>
      </p:graphicFrame>
      <p:sp>
        <p:nvSpPr>
          <p:cNvPr id="33" name="Rectangle 57"/>
          <p:cNvSpPr>
            <a:spLocks noChangeArrowheads="1"/>
          </p:cNvSpPr>
          <p:nvPr/>
        </p:nvSpPr>
        <p:spPr bwMode="auto">
          <a:xfrm>
            <a:off x="3142571" y="5341259"/>
            <a:ext cx="1443943" cy="201384"/>
          </a:xfrm>
          <a:prstGeom prst="rect">
            <a:avLst/>
          </a:prstGeom>
          <a:pattFill prst="wdUpDiag">
            <a:fgClr>
              <a:schemeClr val="hlink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5" name="Rectangle 55"/>
          <p:cNvSpPr>
            <a:spLocks noChangeArrowheads="1"/>
          </p:cNvSpPr>
          <p:nvPr/>
        </p:nvSpPr>
        <p:spPr bwMode="auto">
          <a:xfrm>
            <a:off x="754743" y="5355772"/>
            <a:ext cx="1499281" cy="168728"/>
          </a:xfrm>
          <a:prstGeom prst="rect">
            <a:avLst/>
          </a:prstGeom>
          <a:pattFill prst="wdUpDiag">
            <a:fgClr>
              <a:schemeClr val="hlink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726826" y="5015366"/>
            <a:ext cx="4356440" cy="519113"/>
            <a:chOff x="2966" y="3195"/>
            <a:chExt cx="1917" cy="327"/>
          </a:xfrm>
        </p:grpSpPr>
        <p:sp>
          <p:nvSpPr>
            <p:cNvPr id="38" name="Line 7"/>
            <p:cNvSpPr>
              <a:spLocks noChangeShapeType="1"/>
            </p:cNvSpPr>
            <p:nvPr/>
          </p:nvSpPr>
          <p:spPr bwMode="auto">
            <a:xfrm flipV="1">
              <a:off x="2966" y="3519"/>
              <a:ext cx="1827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Rectangle 8"/>
            <p:cNvSpPr>
              <a:spLocks noChangeArrowheads="1"/>
            </p:cNvSpPr>
            <p:nvPr/>
          </p:nvSpPr>
          <p:spPr bwMode="auto">
            <a:xfrm>
              <a:off x="4654" y="3195"/>
              <a:ext cx="22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8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x</a:t>
              </a:r>
              <a:endPara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949123" y="5455108"/>
            <a:ext cx="552450" cy="719138"/>
            <a:chOff x="4356" y="3482"/>
            <a:chExt cx="348" cy="453"/>
          </a:xfrm>
        </p:grpSpPr>
        <p:sp>
          <p:nvSpPr>
            <p:cNvPr id="41" name="Oval 57"/>
            <p:cNvSpPr>
              <a:spLocks noChangeAspect="1" noChangeArrowheads="1"/>
            </p:cNvSpPr>
            <p:nvPr/>
          </p:nvSpPr>
          <p:spPr bwMode="auto">
            <a:xfrm>
              <a:off x="4437" y="3482"/>
              <a:ext cx="93" cy="91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Rectangle 53"/>
            <p:cNvSpPr>
              <a:spLocks noChangeArrowheads="1"/>
            </p:cNvSpPr>
            <p:nvPr/>
          </p:nvSpPr>
          <p:spPr bwMode="auto">
            <a:xfrm>
              <a:off x="4356" y="3608"/>
              <a:ext cx="34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i="0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2800" i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1975985" y="5467804"/>
            <a:ext cx="552450" cy="704850"/>
            <a:chOff x="4319" y="3482"/>
            <a:chExt cx="348" cy="444"/>
          </a:xfrm>
        </p:grpSpPr>
        <p:sp>
          <p:nvSpPr>
            <p:cNvPr id="44" name="Oval 57"/>
            <p:cNvSpPr>
              <a:spLocks noChangeAspect="1" noChangeArrowheads="1"/>
            </p:cNvSpPr>
            <p:nvPr/>
          </p:nvSpPr>
          <p:spPr bwMode="auto">
            <a:xfrm>
              <a:off x="4437" y="3482"/>
              <a:ext cx="93" cy="91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Rectangle 53"/>
            <p:cNvSpPr>
              <a:spLocks noChangeArrowheads="1"/>
            </p:cNvSpPr>
            <p:nvPr/>
          </p:nvSpPr>
          <p:spPr bwMode="auto">
            <a:xfrm>
              <a:off x="4319" y="3599"/>
              <a:ext cx="34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i="0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-1</a:t>
              </a:r>
              <a:endParaRPr lang="ru-RU" sz="2800" i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5" name="Rectangle 47"/>
          <p:cNvSpPr>
            <a:spLocks noChangeArrowheads="1"/>
          </p:cNvSpPr>
          <p:nvPr/>
        </p:nvSpPr>
        <p:spPr bwMode="auto">
          <a:xfrm>
            <a:off x="3685268" y="4843236"/>
            <a:ext cx="254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36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56" name="Rectangle 50"/>
          <p:cNvSpPr>
            <a:spLocks noChangeArrowheads="1"/>
          </p:cNvSpPr>
          <p:nvPr/>
        </p:nvSpPr>
        <p:spPr bwMode="auto">
          <a:xfrm>
            <a:off x="2616654" y="4704898"/>
            <a:ext cx="254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3600" dirty="0">
                <a:solidFill>
                  <a:srgbClr val="C00000"/>
                </a:solidFill>
              </a:rPr>
              <a:t>_</a:t>
            </a:r>
          </a:p>
        </p:txBody>
      </p:sp>
      <p:sp>
        <p:nvSpPr>
          <p:cNvPr id="62" name="Rectangle 53"/>
          <p:cNvSpPr>
            <a:spLocks noChangeArrowheads="1"/>
          </p:cNvSpPr>
          <p:nvPr/>
        </p:nvSpPr>
        <p:spPr bwMode="auto">
          <a:xfrm>
            <a:off x="1500869" y="4857751"/>
            <a:ext cx="254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3600" dirty="0">
                <a:solidFill>
                  <a:srgbClr val="C00000"/>
                </a:solidFill>
              </a:rPr>
              <a:t>+</a:t>
            </a:r>
          </a:p>
        </p:txBody>
      </p:sp>
      <p:graphicFrame>
        <p:nvGraphicFramePr>
          <p:cNvPr id="132180" name="Object 84"/>
          <p:cNvGraphicFramePr>
            <a:graphicFrameLocks noChangeAspect="1"/>
          </p:cNvGraphicFramePr>
          <p:nvPr/>
        </p:nvGraphicFramePr>
        <p:xfrm>
          <a:off x="5627007" y="5207681"/>
          <a:ext cx="2578100" cy="503237"/>
        </p:xfrm>
        <a:graphic>
          <a:graphicData uri="http://schemas.openxmlformats.org/presentationml/2006/ole">
            <p:oleObj spid="_x0000_s171014" name="Формула" r:id="rId10" imgW="1041120" imgH="20304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2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</p:childTnLst>
        </p:cTn>
      </p:par>
    </p:tnLst>
    <p:bldLst>
      <p:bldP spid="60" grpId="0"/>
      <p:bldP spid="29" grpId="0"/>
      <p:bldP spid="33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186" name="Object 90"/>
          <p:cNvGraphicFramePr>
            <a:graphicFrameLocks noChangeAspect="1"/>
          </p:cNvGraphicFramePr>
          <p:nvPr/>
        </p:nvGraphicFramePr>
        <p:xfrm>
          <a:off x="5798911" y="4633234"/>
          <a:ext cx="2952750" cy="1824038"/>
        </p:xfrm>
        <a:graphic>
          <a:graphicData uri="http://schemas.openxmlformats.org/presentationml/2006/ole">
            <p:oleObj spid="_x0000_s132186" name="Формула" r:id="rId4" imgW="1193760" imgH="736560" progId="Equation.3">
              <p:embed/>
            </p:oleObj>
          </a:graphicData>
        </a:graphic>
      </p:graphicFrame>
      <p:graphicFrame>
        <p:nvGraphicFramePr>
          <p:cNvPr id="15" name="Object 94"/>
          <p:cNvGraphicFramePr>
            <a:graphicFrameLocks/>
          </p:cNvGraphicFramePr>
          <p:nvPr/>
        </p:nvGraphicFramePr>
        <p:xfrm>
          <a:off x="2907167" y="5052560"/>
          <a:ext cx="5938837" cy="912812"/>
        </p:xfrm>
        <a:graphic>
          <a:graphicData uri="http://schemas.openxmlformats.org/presentationml/2006/ole">
            <p:oleObj spid="_x0000_s132190" name="Формула" r:id="rId5" imgW="2450880" imgH="380880" progId="Equation.3">
              <p:embed/>
            </p:oleObj>
          </a:graphicData>
        </a:graphic>
      </p:graphicFrame>
      <p:graphicFrame>
        <p:nvGraphicFramePr>
          <p:cNvPr id="132188" name="Object 92"/>
          <p:cNvGraphicFramePr>
            <a:graphicFrameLocks noChangeAspect="1"/>
          </p:cNvGraphicFramePr>
          <p:nvPr/>
        </p:nvGraphicFramePr>
        <p:xfrm>
          <a:off x="5548765" y="5381625"/>
          <a:ext cx="2498726" cy="506413"/>
        </p:xfrm>
        <a:graphic>
          <a:graphicData uri="http://schemas.openxmlformats.org/presentationml/2006/ole">
            <p:oleObj spid="_x0000_s132188" name="Формула" r:id="rId6" imgW="1002960" imgH="203040" progId="Equation.3">
              <p:embed/>
            </p:oleObj>
          </a:graphicData>
        </a:graphic>
      </p:graphicFrame>
      <p:graphicFrame>
        <p:nvGraphicFramePr>
          <p:cNvPr id="132193" name="Object 97"/>
          <p:cNvGraphicFramePr>
            <a:graphicFrameLocks noChangeAspect="1"/>
          </p:cNvGraphicFramePr>
          <p:nvPr/>
        </p:nvGraphicFramePr>
        <p:xfrm>
          <a:off x="3055938" y="5018088"/>
          <a:ext cx="5846762" cy="1006475"/>
        </p:xfrm>
        <a:graphic>
          <a:graphicData uri="http://schemas.openxmlformats.org/presentationml/2006/ole">
            <p:oleObj spid="_x0000_s132193" name="Формула" r:id="rId7" imgW="2361960" imgH="406080" progId="Equation.3">
              <p:embed/>
            </p:oleObj>
          </a:graphicData>
        </a:graphic>
      </p:graphicFrame>
      <p:graphicFrame>
        <p:nvGraphicFramePr>
          <p:cNvPr id="132185" name="Object 89"/>
          <p:cNvGraphicFramePr>
            <a:graphicFrameLocks noChangeAspect="1"/>
          </p:cNvGraphicFramePr>
          <p:nvPr/>
        </p:nvGraphicFramePr>
        <p:xfrm>
          <a:off x="3008086" y="4921249"/>
          <a:ext cx="2792413" cy="942975"/>
        </p:xfrm>
        <a:graphic>
          <a:graphicData uri="http://schemas.openxmlformats.org/presentationml/2006/ole">
            <p:oleObj spid="_x0000_s132185" name="Формула" r:id="rId8" imgW="1130040" imgH="380880" progId="Equation.3">
              <p:embed/>
            </p:oleObj>
          </a:graphicData>
        </a:graphic>
      </p:graphicFrame>
      <p:sp>
        <p:nvSpPr>
          <p:cNvPr id="98" name="Rectangle 28"/>
          <p:cNvSpPr>
            <a:spLocks noChangeArrowheads="1"/>
          </p:cNvSpPr>
          <p:nvPr/>
        </p:nvSpPr>
        <p:spPr bwMode="auto">
          <a:xfrm>
            <a:off x="1909763" y="5536631"/>
            <a:ext cx="1300162" cy="188686"/>
          </a:xfrm>
          <a:prstGeom prst="rect">
            <a:avLst/>
          </a:prstGeom>
          <a:pattFill prst="wdUpDiag">
            <a:fgClr>
              <a:schemeClr val="hlink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2" name="Group 14"/>
          <p:cNvGrpSpPr>
            <a:grpSpLocks/>
          </p:cNvGrpSpPr>
          <p:nvPr/>
        </p:nvGrpSpPr>
        <p:grpSpPr bwMode="auto">
          <a:xfrm>
            <a:off x="417057" y="5149849"/>
            <a:ext cx="4275316" cy="577849"/>
            <a:chOff x="3312" y="1132"/>
            <a:chExt cx="1261" cy="364"/>
          </a:xfrm>
        </p:grpSpPr>
        <p:sp>
          <p:nvSpPr>
            <p:cNvPr id="103" name="Line 10"/>
            <p:cNvSpPr>
              <a:spLocks noChangeShapeType="1"/>
            </p:cNvSpPr>
            <p:nvPr/>
          </p:nvSpPr>
          <p:spPr bwMode="auto">
            <a:xfrm>
              <a:off x="3312" y="1496"/>
              <a:ext cx="1128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Rectangle 13"/>
            <p:cNvSpPr>
              <a:spLocks noChangeArrowheads="1"/>
            </p:cNvSpPr>
            <p:nvPr/>
          </p:nvSpPr>
          <p:spPr bwMode="auto">
            <a:xfrm>
              <a:off x="4366" y="1132"/>
              <a:ext cx="20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8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x</a:t>
              </a:r>
              <a:endParaRPr lang="ru-RU" sz="2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132191" name="Object 95"/>
          <p:cNvGraphicFramePr>
            <a:graphicFrameLocks noChangeAspect="1"/>
          </p:cNvGraphicFramePr>
          <p:nvPr/>
        </p:nvGraphicFramePr>
        <p:xfrm>
          <a:off x="2850017" y="5301570"/>
          <a:ext cx="1697038" cy="565150"/>
        </p:xfrm>
        <a:graphic>
          <a:graphicData uri="http://schemas.openxmlformats.org/presentationml/2006/ole">
            <p:oleObj spid="_x0000_s132191" name="Формула" r:id="rId9" imgW="685800" imgH="228600" progId="Equation.3">
              <p:embed/>
            </p:oleObj>
          </a:graphicData>
        </a:graphic>
      </p:graphicFrame>
      <p:graphicFrame>
        <p:nvGraphicFramePr>
          <p:cNvPr id="132189" name="Object 93"/>
          <p:cNvGraphicFramePr>
            <a:graphicFrameLocks noChangeAspect="1"/>
          </p:cNvGraphicFramePr>
          <p:nvPr/>
        </p:nvGraphicFramePr>
        <p:xfrm>
          <a:off x="350838" y="5321300"/>
          <a:ext cx="2168525" cy="501650"/>
        </p:xfrm>
        <a:graphic>
          <a:graphicData uri="http://schemas.openxmlformats.org/presentationml/2006/ole">
            <p:oleObj spid="_x0000_s132189" name="Формула" r:id="rId10" imgW="876240" imgH="203040" progId="Equation.3">
              <p:embed/>
            </p:oleObj>
          </a:graphicData>
        </a:graphic>
      </p:graphicFrame>
      <p:graphicFrame>
        <p:nvGraphicFramePr>
          <p:cNvPr id="5" name="Group 2"/>
          <p:cNvGraphicFramePr>
            <a:graphicFrameLocks noGrp="1"/>
          </p:cNvGraphicFramePr>
          <p:nvPr/>
        </p:nvGraphicFramePr>
        <p:xfrm>
          <a:off x="187325" y="178254"/>
          <a:ext cx="2265589" cy="457200"/>
        </p:xfrm>
        <a:graphic>
          <a:graphicData uri="http://schemas.openxmlformats.org/drawingml/2006/table">
            <a:tbl>
              <a:tblPr/>
              <a:tblGrid>
                <a:gridCol w="2265589"/>
              </a:tblGrid>
              <a:tr h="2762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 С3 ЕГЭ 2012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DAF3"/>
                        </a:gs>
                        <a:gs pos="50000">
                          <a:srgbClr val="FFFFFF"/>
                        </a:gs>
                        <a:gs pos="100000">
                          <a:srgbClr val="9BDAF3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6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3356" y="176213"/>
            <a:ext cx="2271600" cy="4608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square" tIns="36000" bIns="180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7" name="Rectangle 98"/>
          <p:cNvSpPr>
            <a:spLocks noChangeArrowheads="1"/>
          </p:cNvSpPr>
          <p:nvPr/>
        </p:nvSpPr>
        <p:spPr bwMode="auto">
          <a:xfrm>
            <a:off x="2525486" y="78921"/>
            <a:ext cx="6618514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 smtClean="0"/>
              <a:t>Решите систему неравенств</a:t>
            </a:r>
          </a:p>
          <a:p>
            <a:pPr>
              <a:lnSpc>
                <a:spcPct val="130000"/>
              </a:lnSpc>
            </a:pPr>
            <a:r>
              <a:rPr lang="ru-RU" sz="2400" dirty="0" smtClean="0"/>
              <a:t>                                    </a:t>
            </a:r>
          </a:p>
          <a:p>
            <a:pPr>
              <a:lnSpc>
                <a:spcPct val="130000"/>
              </a:lnSpc>
            </a:pPr>
            <a:r>
              <a:rPr lang="ru-RU" sz="2400" dirty="0" smtClean="0"/>
              <a:t>                                                    . </a:t>
            </a:r>
          </a:p>
        </p:txBody>
      </p:sp>
      <p:graphicFrame>
        <p:nvGraphicFramePr>
          <p:cNvPr id="59" name="Object 42"/>
          <p:cNvGraphicFramePr>
            <a:graphicFrameLocks/>
          </p:cNvGraphicFramePr>
          <p:nvPr/>
        </p:nvGraphicFramePr>
        <p:xfrm>
          <a:off x="2581275" y="466725"/>
          <a:ext cx="4797425" cy="1463675"/>
        </p:xfrm>
        <a:graphic>
          <a:graphicData uri="http://schemas.openxmlformats.org/presentationml/2006/ole">
            <p:oleObj spid="_x0000_s132153" name="Формула" r:id="rId11" imgW="1981080" imgH="609480" progId="Equation.3">
              <p:embed/>
            </p:oleObj>
          </a:graphicData>
        </a:graphic>
      </p:graphicFrame>
      <p:sp>
        <p:nvSpPr>
          <p:cNvPr id="9" name="Rectangle 183"/>
          <p:cNvSpPr>
            <a:spLocks noChangeArrowheads="1"/>
          </p:cNvSpPr>
          <p:nvPr/>
        </p:nvSpPr>
        <p:spPr bwMode="auto">
          <a:xfrm>
            <a:off x="4504874" y="1753962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dirty="0">
              <a:solidFill>
                <a:srgbClr val="000080"/>
              </a:solidFill>
              <a:latin typeface="Times New Roman" pitchFamily="18" charset="0"/>
            </a:endParaRPr>
          </a:p>
        </p:txBody>
      </p:sp>
      <p:pic>
        <p:nvPicPr>
          <p:cNvPr id="36" name="Picture 103" descr="0043439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9576" y="794542"/>
            <a:ext cx="1652587" cy="1128712"/>
          </a:xfrm>
          <a:prstGeom prst="rect">
            <a:avLst/>
          </a:prstGeom>
          <a:noFill/>
        </p:spPr>
      </p:pic>
      <p:pic>
        <p:nvPicPr>
          <p:cNvPr id="245" name="Picture 103" descr="00434393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8442" y="787287"/>
            <a:ext cx="1652587" cy="1128712"/>
          </a:xfrm>
          <a:prstGeom prst="rect">
            <a:avLst/>
          </a:prstGeom>
          <a:noFill/>
        </p:spPr>
      </p:pic>
      <p:sp>
        <p:nvSpPr>
          <p:cNvPr id="29" name="Rectangle 10"/>
          <p:cNvSpPr>
            <a:spLocks noChangeArrowheads="1"/>
          </p:cNvSpPr>
          <p:nvPr/>
        </p:nvSpPr>
        <p:spPr bwMode="auto">
          <a:xfrm>
            <a:off x="261257" y="2186817"/>
            <a:ext cx="12634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</a:t>
            </a:r>
            <a:r>
              <a:rPr lang="ru-RU" sz="2400" dirty="0">
                <a:solidFill>
                  <a:srgbClr val="990000"/>
                </a:solidFill>
              </a:rPr>
              <a:t> ОДЗ:</a:t>
            </a:r>
          </a:p>
        </p:txBody>
      </p:sp>
      <p:graphicFrame>
        <p:nvGraphicFramePr>
          <p:cNvPr id="132180" name="Object 84"/>
          <p:cNvGraphicFramePr>
            <a:graphicFrameLocks noChangeAspect="1"/>
          </p:cNvGraphicFramePr>
          <p:nvPr/>
        </p:nvGraphicFramePr>
        <p:xfrm>
          <a:off x="1780721" y="2203224"/>
          <a:ext cx="2578100" cy="503237"/>
        </p:xfrm>
        <a:graphic>
          <a:graphicData uri="http://schemas.openxmlformats.org/presentationml/2006/ole">
            <p:oleObj spid="_x0000_s132180" name="Формула" r:id="rId14" imgW="1041120" imgH="203040" progId="Equation.3">
              <p:embed/>
            </p:oleObj>
          </a:graphicData>
        </a:graphic>
      </p:graphicFrame>
      <p:sp>
        <p:nvSpPr>
          <p:cNvPr id="68" name="Rectangle 10"/>
          <p:cNvSpPr>
            <a:spLocks noChangeArrowheads="1"/>
          </p:cNvSpPr>
          <p:nvPr/>
        </p:nvSpPr>
        <p:spPr bwMode="auto">
          <a:xfrm>
            <a:off x="268514" y="2656783"/>
            <a:ext cx="8483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</a:t>
            </a:r>
            <a:r>
              <a:rPr lang="ru-RU" sz="2400" dirty="0" smtClean="0">
                <a:solidFill>
                  <a:srgbClr val="990000"/>
                </a:solidFill>
              </a:rPr>
              <a:t> Решаем первое неравенство:                         </a:t>
            </a:r>
            <a:r>
              <a:rPr lang="ru-RU" sz="2800" dirty="0" smtClean="0">
                <a:solidFill>
                  <a:srgbClr val="990000"/>
                </a:solidFill>
              </a:rPr>
              <a:t>.</a:t>
            </a:r>
            <a:endParaRPr lang="ru-RU" sz="2800" dirty="0">
              <a:solidFill>
                <a:srgbClr val="990000"/>
              </a:solidFill>
            </a:endParaRPr>
          </a:p>
        </p:txBody>
      </p:sp>
      <p:graphicFrame>
        <p:nvGraphicFramePr>
          <p:cNvPr id="132181" name="Object 84"/>
          <p:cNvGraphicFramePr>
            <a:graphicFrameLocks noChangeAspect="1"/>
          </p:cNvGraphicFramePr>
          <p:nvPr/>
        </p:nvGraphicFramePr>
        <p:xfrm>
          <a:off x="5073875" y="2623232"/>
          <a:ext cx="2263775" cy="503237"/>
        </p:xfrm>
        <a:graphic>
          <a:graphicData uri="http://schemas.openxmlformats.org/presentationml/2006/ole">
            <p:oleObj spid="_x0000_s132181" name="Формула" r:id="rId15" imgW="914400" imgH="203040" progId="Equation.3">
              <p:embed/>
            </p:oleObj>
          </a:graphicData>
        </a:graphic>
      </p:graphicFrame>
      <p:graphicFrame>
        <p:nvGraphicFramePr>
          <p:cNvPr id="132182" name="Object 84"/>
          <p:cNvGraphicFramePr>
            <a:graphicFrameLocks noChangeAspect="1"/>
          </p:cNvGraphicFramePr>
          <p:nvPr/>
        </p:nvGraphicFramePr>
        <p:xfrm>
          <a:off x="388938" y="3114675"/>
          <a:ext cx="2860675" cy="565150"/>
        </p:xfrm>
        <a:graphic>
          <a:graphicData uri="http://schemas.openxmlformats.org/presentationml/2006/ole">
            <p:oleObj spid="_x0000_s132182" name="Формула" r:id="rId16" imgW="1155600" imgH="228600" progId="Equation.3">
              <p:embed/>
            </p:oleObj>
          </a:graphicData>
        </a:graphic>
      </p:graphicFrame>
      <p:sp>
        <p:nvSpPr>
          <p:cNvPr id="69" name="Rectangle 10"/>
          <p:cNvSpPr>
            <a:spLocks noChangeArrowheads="1"/>
          </p:cNvSpPr>
          <p:nvPr/>
        </p:nvSpPr>
        <p:spPr bwMode="auto">
          <a:xfrm>
            <a:off x="5482770" y="3069239"/>
            <a:ext cx="12330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Замена:</a:t>
            </a:r>
          </a:p>
        </p:txBody>
      </p:sp>
      <p:graphicFrame>
        <p:nvGraphicFramePr>
          <p:cNvPr id="132183" name="Object 87"/>
          <p:cNvGraphicFramePr>
            <a:graphicFrameLocks noChangeAspect="1"/>
          </p:cNvGraphicFramePr>
          <p:nvPr/>
        </p:nvGraphicFramePr>
        <p:xfrm>
          <a:off x="286657" y="3720874"/>
          <a:ext cx="3298825" cy="566737"/>
        </p:xfrm>
        <a:graphic>
          <a:graphicData uri="http://schemas.openxmlformats.org/presentationml/2006/ole">
            <p:oleObj spid="_x0000_s132183" name="Формула" r:id="rId17" imgW="1333440" imgH="228600" progId="Equation.3">
              <p:embed/>
            </p:oleObj>
          </a:graphicData>
        </a:graphic>
      </p:graphicFrame>
      <p:sp>
        <p:nvSpPr>
          <p:cNvPr id="70" name="WordArt 30"/>
          <p:cNvSpPr>
            <a:spLocks noChangeArrowheads="1" noChangeShapeType="1" noTextEdit="1"/>
          </p:cNvSpPr>
          <p:nvPr/>
        </p:nvSpPr>
        <p:spPr bwMode="auto">
          <a:xfrm>
            <a:off x="375784" y="3628571"/>
            <a:ext cx="538616" cy="66493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9781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ECFF">
                        <a:alpha val="50000"/>
                      </a:srgbClr>
                    </a:gs>
                    <a:gs pos="100000">
                      <a:srgbClr val="CCECFF">
                        <a:gamma/>
                        <a:tint val="0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t</a:t>
            </a:r>
            <a:endParaRPr lang="ru-RU" sz="3600" kern="10" dirty="0">
              <a:ln w="12700">
                <a:solidFill>
                  <a:schemeClr val="tx2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CCECFF">
                      <a:alpha val="50000"/>
                    </a:srgbClr>
                  </a:gs>
                  <a:gs pos="100000">
                    <a:srgbClr val="CCECFF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1" name="WordArt 30"/>
          <p:cNvSpPr>
            <a:spLocks noChangeArrowheads="1" noChangeShapeType="1" noTextEdit="1"/>
          </p:cNvSpPr>
          <p:nvPr/>
        </p:nvSpPr>
        <p:spPr bwMode="auto">
          <a:xfrm>
            <a:off x="1711098" y="3628571"/>
            <a:ext cx="538616" cy="66493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9781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ECFF">
                        <a:alpha val="50000"/>
                      </a:srgbClr>
                    </a:gs>
                    <a:gs pos="100000">
                      <a:srgbClr val="CCECFF">
                        <a:gamma/>
                        <a:tint val="0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t</a:t>
            </a:r>
            <a:endParaRPr lang="ru-RU" sz="3600" kern="10" dirty="0">
              <a:ln w="12700">
                <a:solidFill>
                  <a:schemeClr val="tx2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CCECFF">
                      <a:alpha val="50000"/>
                    </a:srgbClr>
                  </a:gs>
                  <a:gs pos="100000">
                    <a:srgbClr val="CCECFF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Times New Roman"/>
              <a:cs typeface="Times New Roman"/>
            </a:endParaRPr>
          </a:p>
        </p:txBody>
      </p:sp>
      <p:graphicFrame>
        <p:nvGraphicFramePr>
          <p:cNvPr id="132184" name="Object 88"/>
          <p:cNvGraphicFramePr>
            <a:graphicFrameLocks noChangeAspect="1"/>
          </p:cNvGraphicFramePr>
          <p:nvPr/>
        </p:nvGraphicFramePr>
        <p:xfrm>
          <a:off x="4335235" y="3459841"/>
          <a:ext cx="3738563" cy="503238"/>
        </p:xfrm>
        <a:graphic>
          <a:graphicData uri="http://schemas.openxmlformats.org/presentationml/2006/ole">
            <p:oleObj spid="_x0000_s132184" name="Формула" r:id="rId18" imgW="1511280" imgH="203040" progId="Equation.3">
              <p:embed/>
            </p:oleObj>
          </a:graphicData>
        </a:graphic>
      </p:graphicFrame>
      <p:sp>
        <p:nvSpPr>
          <p:cNvPr id="73" name="Rectangle 10"/>
          <p:cNvSpPr>
            <a:spLocks noChangeArrowheads="1"/>
          </p:cNvSpPr>
          <p:nvPr/>
        </p:nvSpPr>
        <p:spPr bwMode="auto">
          <a:xfrm>
            <a:off x="4038600" y="3936859"/>
            <a:ext cx="413921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Чтобы решить неравенство, </a:t>
            </a:r>
          </a:p>
          <a:p>
            <a:pPr algn="ctr"/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решаем уравнение:</a:t>
            </a:r>
            <a:endParaRPr lang="ru-RU" sz="2400" dirty="0">
              <a:solidFill>
                <a:srgbClr val="0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Rectangle 10"/>
          <p:cNvSpPr>
            <a:spLocks noChangeArrowheads="1"/>
          </p:cNvSpPr>
          <p:nvPr/>
        </p:nvSpPr>
        <p:spPr bwMode="auto">
          <a:xfrm>
            <a:off x="483497" y="4375524"/>
            <a:ext cx="30488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Решаем неравенство:</a:t>
            </a:r>
            <a:endParaRPr lang="ru-RU" sz="2400" dirty="0">
              <a:solidFill>
                <a:srgbClr val="0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Freeform 117"/>
          <p:cNvSpPr>
            <a:spLocks/>
          </p:cNvSpPr>
          <p:nvPr/>
        </p:nvSpPr>
        <p:spPr bwMode="auto">
          <a:xfrm>
            <a:off x="1737858" y="5048250"/>
            <a:ext cx="1689100" cy="1485900"/>
          </a:xfrm>
          <a:custGeom>
            <a:avLst/>
            <a:gdLst>
              <a:gd name="T0" fmla="*/ 0 w 1040"/>
              <a:gd name="T1" fmla="*/ 959 h 600"/>
              <a:gd name="T2" fmla="*/ 130 w 1040"/>
              <a:gd name="T3" fmla="*/ 1081 h 600"/>
              <a:gd name="T4" fmla="*/ 364 w 1040"/>
              <a:gd name="T5" fmla="*/ 1214 h 600"/>
              <a:gd name="T6" fmla="*/ 563 w 1040"/>
              <a:gd name="T7" fmla="*/ 1254 h 600"/>
              <a:gd name="T8" fmla="*/ 748 w 1040"/>
              <a:gd name="T9" fmla="*/ 1220 h 600"/>
              <a:gd name="T10" fmla="*/ 975 w 1040"/>
              <a:gd name="T11" fmla="*/ 1096 h 600"/>
              <a:gd name="T12" fmla="*/ 1166 w 1040"/>
              <a:gd name="T13" fmla="*/ 923 h 600"/>
              <a:gd name="T14" fmla="*/ 1403 w 1040"/>
              <a:gd name="T15" fmla="*/ 621 h 600"/>
              <a:gd name="T16" fmla="*/ 1585 w 1040"/>
              <a:gd name="T17" fmla="*/ 310 h 600"/>
              <a:gd name="T18" fmla="*/ 1690 w 1040"/>
              <a:gd name="T19" fmla="*/ 79 h 600"/>
              <a:gd name="T20" fmla="*/ 1724 w 1040"/>
              <a:gd name="T21" fmla="*/ 0 h 6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040"/>
              <a:gd name="T34" fmla="*/ 0 h 600"/>
              <a:gd name="T35" fmla="*/ 1724 w 1040"/>
              <a:gd name="T36" fmla="*/ 1255 h 6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040" h="600">
                <a:moveTo>
                  <a:pt x="0" y="1"/>
                </a:moveTo>
                <a:cubicBezTo>
                  <a:pt x="19" y="46"/>
                  <a:pt x="56" y="186"/>
                  <a:pt x="112" y="272"/>
                </a:cubicBezTo>
                <a:cubicBezTo>
                  <a:pt x="168" y="358"/>
                  <a:pt x="268" y="463"/>
                  <a:pt x="336" y="517"/>
                </a:cubicBezTo>
                <a:cubicBezTo>
                  <a:pt x="404" y="571"/>
                  <a:pt x="460" y="596"/>
                  <a:pt x="519" y="598"/>
                </a:cubicBezTo>
                <a:cubicBezTo>
                  <a:pt x="577" y="600"/>
                  <a:pt x="626" y="582"/>
                  <a:pt x="690" y="529"/>
                </a:cubicBezTo>
                <a:cubicBezTo>
                  <a:pt x="754" y="476"/>
                  <a:pt x="841" y="366"/>
                  <a:pt x="899" y="278"/>
                </a:cubicBezTo>
                <a:cubicBezTo>
                  <a:pt x="957" y="189"/>
                  <a:pt x="1010" y="58"/>
                  <a:pt x="1040" y="0"/>
                </a:cubicBezTo>
              </a:path>
            </a:pathLst>
          </a:custGeom>
          <a:noFill/>
          <a:ln w="38100" cmpd="sng">
            <a:solidFill>
              <a:srgbClr val="3399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05" name="Group 15"/>
          <p:cNvGrpSpPr>
            <a:grpSpLocks/>
          </p:cNvGrpSpPr>
          <p:nvPr/>
        </p:nvGrpSpPr>
        <p:grpSpPr bwMode="auto">
          <a:xfrm>
            <a:off x="1702933" y="5654675"/>
            <a:ext cx="552450" cy="641350"/>
            <a:chOff x="4346" y="3482"/>
            <a:chExt cx="348" cy="404"/>
          </a:xfrm>
        </p:grpSpPr>
        <p:sp>
          <p:nvSpPr>
            <p:cNvPr id="106" name="Oval 57"/>
            <p:cNvSpPr>
              <a:spLocks noChangeAspect="1" noChangeArrowheads="1"/>
            </p:cNvSpPr>
            <p:nvPr/>
          </p:nvSpPr>
          <p:spPr bwMode="auto">
            <a:xfrm>
              <a:off x="4437" y="3482"/>
              <a:ext cx="91" cy="8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" name="Rectangle 53"/>
            <p:cNvSpPr>
              <a:spLocks noChangeArrowheads="1"/>
            </p:cNvSpPr>
            <p:nvPr/>
          </p:nvSpPr>
          <p:spPr bwMode="auto">
            <a:xfrm>
              <a:off x="4346" y="3617"/>
              <a:ext cx="34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i="0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-2</a:t>
              </a:r>
              <a:endParaRPr lang="ru-RU" sz="2800" i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8" name="Group 18"/>
          <p:cNvGrpSpPr>
            <a:grpSpLocks/>
          </p:cNvGrpSpPr>
          <p:nvPr/>
        </p:nvGrpSpPr>
        <p:grpSpPr bwMode="auto">
          <a:xfrm>
            <a:off x="2942771" y="5661025"/>
            <a:ext cx="552450" cy="612775"/>
            <a:chOff x="4319" y="3482"/>
            <a:chExt cx="348" cy="386"/>
          </a:xfrm>
        </p:grpSpPr>
        <p:sp>
          <p:nvSpPr>
            <p:cNvPr id="109" name="Oval 57"/>
            <p:cNvSpPr>
              <a:spLocks noChangeAspect="1" noChangeArrowheads="1"/>
            </p:cNvSpPr>
            <p:nvPr/>
          </p:nvSpPr>
          <p:spPr bwMode="auto">
            <a:xfrm>
              <a:off x="4437" y="3482"/>
              <a:ext cx="91" cy="8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0" name="Rectangle 53"/>
            <p:cNvSpPr>
              <a:spLocks noChangeArrowheads="1"/>
            </p:cNvSpPr>
            <p:nvPr/>
          </p:nvSpPr>
          <p:spPr bwMode="auto">
            <a:xfrm>
              <a:off x="4319" y="3599"/>
              <a:ext cx="34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b="1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2800" i="0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11</a:t>
              </a:r>
              <a:endParaRPr lang="ru-RU" sz="2800" i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11" name="Rectangle 21"/>
          <p:cNvSpPr>
            <a:spLocks noChangeArrowheads="1"/>
          </p:cNvSpPr>
          <p:nvPr/>
        </p:nvSpPr>
        <p:spPr bwMode="auto">
          <a:xfrm>
            <a:off x="3556225" y="5047343"/>
            <a:ext cx="254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3600" dirty="0">
                <a:solidFill>
                  <a:schemeClr val="tx2"/>
                </a:solidFill>
              </a:rPr>
              <a:t>+</a:t>
            </a:r>
          </a:p>
        </p:txBody>
      </p:sp>
      <p:sp>
        <p:nvSpPr>
          <p:cNvPr id="112" name="Rectangle 22"/>
          <p:cNvSpPr>
            <a:spLocks noChangeArrowheads="1"/>
          </p:cNvSpPr>
          <p:nvPr/>
        </p:nvSpPr>
        <p:spPr bwMode="auto">
          <a:xfrm>
            <a:off x="2476725" y="4850947"/>
            <a:ext cx="254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3600">
                <a:solidFill>
                  <a:schemeClr val="tx2"/>
                </a:solidFill>
              </a:rPr>
              <a:t>_</a:t>
            </a:r>
          </a:p>
        </p:txBody>
      </p:sp>
      <p:sp>
        <p:nvSpPr>
          <p:cNvPr id="113" name="Rectangle 23"/>
          <p:cNvSpPr>
            <a:spLocks noChangeArrowheads="1"/>
          </p:cNvSpPr>
          <p:nvPr/>
        </p:nvSpPr>
        <p:spPr bwMode="auto">
          <a:xfrm>
            <a:off x="1003525" y="5024665"/>
            <a:ext cx="254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3600" dirty="0">
                <a:solidFill>
                  <a:schemeClr val="tx2"/>
                </a:solidFill>
              </a:rPr>
              <a:t>+</a:t>
            </a:r>
          </a:p>
        </p:txBody>
      </p:sp>
      <p:graphicFrame>
        <p:nvGraphicFramePr>
          <p:cNvPr id="132187" name="Object 91"/>
          <p:cNvGraphicFramePr>
            <a:graphicFrameLocks noChangeAspect="1"/>
          </p:cNvGraphicFramePr>
          <p:nvPr/>
        </p:nvGraphicFramePr>
        <p:xfrm>
          <a:off x="5706836" y="4881108"/>
          <a:ext cx="2232025" cy="441325"/>
        </p:xfrm>
        <a:graphic>
          <a:graphicData uri="http://schemas.openxmlformats.org/presentationml/2006/ole">
            <p:oleObj spid="_x0000_s132187" name="Формула" r:id="rId19" imgW="901440" imgH="177480" progId="Equation.3">
              <p:embed/>
            </p:oleObj>
          </a:graphicData>
        </a:graphic>
      </p:graphicFrame>
      <p:sp>
        <p:nvSpPr>
          <p:cNvPr id="120" name="Rectangle 10"/>
          <p:cNvSpPr>
            <a:spLocks noChangeArrowheads="1"/>
          </p:cNvSpPr>
          <p:nvPr/>
        </p:nvSpPr>
        <p:spPr bwMode="auto">
          <a:xfrm>
            <a:off x="4081782" y="4346583"/>
            <a:ext cx="41254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Выполняем обратную замену:</a:t>
            </a:r>
            <a:endParaRPr lang="ru-RU" sz="2400" dirty="0">
              <a:solidFill>
                <a:srgbClr val="0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2192" name="Object 96"/>
          <p:cNvGraphicFramePr>
            <a:graphicFrameLocks noChangeAspect="1"/>
          </p:cNvGraphicFramePr>
          <p:nvPr/>
        </p:nvGraphicFramePr>
        <p:xfrm>
          <a:off x="4675869" y="5329916"/>
          <a:ext cx="2105025" cy="503238"/>
        </p:xfrm>
        <a:graphic>
          <a:graphicData uri="http://schemas.openxmlformats.org/presentationml/2006/ole">
            <p:oleObj spid="_x0000_s132192" name="Формула" r:id="rId20" imgW="850680" imgH="20304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2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2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2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2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2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2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32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32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132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132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32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32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132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132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96532E-6 L -0.58507 0.00855 " pathEditMode="relative" rAng="0" ptsTypes="AA">
                                      <p:cBhvr>
                                        <p:cTn id="192" dur="2000" fill="hold"/>
                                        <p:tgtEl>
                                          <p:spTgt spid="132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132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132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132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500"/>
                            </p:stCondLst>
                            <p:childTnLst>
                              <p:par>
                                <p:cTn id="20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500"/>
                            </p:stCondLst>
                            <p:childTnLst>
                              <p:par>
                                <p:cTn id="2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132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132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132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132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132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132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132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</p:childTnLst>
        </p:cTn>
      </p:par>
    </p:tnLst>
    <p:bldLst>
      <p:bldP spid="98" grpId="0" animBg="1"/>
      <p:bldP spid="98" grpId="1" animBg="1"/>
      <p:bldP spid="68" grpId="0"/>
      <p:bldP spid="69" grpId="0"/>
      <p:bldP spid="70" grpId="0" animBg="1"/>
      <p:bldP spid="70" grpId="1" animBg="1"/>
      <p:bldP spid="71" grpId="0" animBg="1"/>
      <p:bldP spid="71" grpId="1" animBg="1"/>
      <p:bldP spid="73" grpId="0"/>
      <p:bldP spid="73" grpId="1"/>
      <p:bldP spid="76" grpId="0"/>
      <p:bldP spid="101" grpId="0" animBg="1"/>
      <p:bldP spid="101" grpId="1" animBg="1"/>
      <p:bldP spid="111" grpId="0" build="allAtOnce"/>
      <p:bldP spid="112" grpId="0" build="allAtOnce"/>
      <p:bldP spid="113" grpId="0" build="allAtOnce"/>
      <p:bldP spid="1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55" name="Object 23"/>
          <p:cNvGraphicFramePr>
            <a:graphicFrameLocks noChangeAspect="1"/>
          </p:cNvGraphicFramePr>
          <p:nvPr/>
        </p:nvGraphicFramePr>
        <p:xfrm>
          <a:off x="5503411" y="4586514"/>
          <a:ext cx="3175000" cy="1006475"/>
        </p:xfrm>
        <a:graphic>
          <a:graphicData uri="http://schemas.openxmlformats.org/presentationml/2006/ole">
            <p:oleObj spid="_x0000_s172055" name="Формула" r:id="rId4" imgW="1282680" imgH="406080" progId="Equation.3">
              <p:embed/>
            </p:oleObj>
          </a:graphicData>
        </a:graphic>
      </p:graphicFrame>
      <p:graphicFrame>
        <p:nvGraphicFramePr>
          <p:cNvPr id="172056" name="Object 24"/>
          <p:cNvGraphicFramePr>
            <a:graphicFrameLocks noChangeAspect="1"/>
          </p:cNvGraphicFramePr>
          <p:nvPr/>
        </p:nvGraphicFramePr>
        <p:xfrm>
          <a:off x="506186" y="5590948"/>
          <a:ext cx="3206750" cy="596900"/>
        </p:xfrm>
        <a:graphic>
          <a:graphicData uri="http://schemas.openxmlformats.org/presentationml/2006/ole">
            <p:oleObj spid="_x0000_s172056" name="Формула" r:id="rId5" imgW="1295280" imgH="241200" progId="Equation.3">
              <p:embed/>
            </p:oleObj>
          </a:graphicData>
        </a:graphic>
      </p:graphicFrame>
      <p:graphicFrame>
        <p:nvGraphicFramePr>
          <p:cNvPr id="172053" name="Object 21"/>
          <p:cNvGraphicFramePr>
            <a:graphicFrameLocks noChangeAspect="1"/>
          </p:cNvGraphicFramePr>
          <p:nvPr/>
        </p:nvGraphicFramePr>
        <p:xfrm>
          <a:off x="473076" y="4982937"/>
          <a:ext cx="2482850" cy="596900"/>
        </p:xfrm>
        <a:graphic>
          <a:graphicData uri="http://schemas.openxmlformats.org/presentationml/2006/ole">
            <p:oleObj spid="_x0000_s172053" name="Формула" r:id="rId6" imgW="1002960" imgH="241200" progId="Equation.3">
              <p:embed/>
            </p:oleObj>
          </a:graphicData>
        </a:graphic>
      </p:graphicFrame>
      <p:sp>
        <p:nvSpPr>
          <p:cNvPr id="68" name="Rectangle 10"/>
          <p:cNvSpPr>
            <a:spLocks noChangeArrowheads="1"/>
          </p:cNvSpPr>
          <p:nvPr/>
        </p:nvSpPr>
        <p:spPr bwMode="auto">
          <a:xfrm>
            <a:off x="297543" y="2555183"/>
            <a:ext cx="8483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</a:t>
            </a:r>
            <a:r>
              <a:rPr lang="ru-RU" sz="2400" dirty="0" smtClean="0">
                <a:solidFill>
                  <a:srgbClr val="990000"/>
                </a:solidFill>
              </a:rPr>
              <a:t> Решаем первое </a:t>
            </a:r>
            <a:r>
              <a:rPr lang="ru-RU" sz="2400" dirty="0" smtClean="0">
                <a:solidFill>
                  <a:srgbClr val="990000"/>
                </a:solidFill>
              </a:rPr>
              <a:t>неравенство</a:t>
            </a:r>
            <a:r>
              <a:rPr lang="ru-RU" sz="2800" dirty="0" smtClean="0">
                <a:solidFill>
                  <a:srgbClr val="990000"/>
                </a:solidFill>
              </a:rPr>
              <a:t>:</a:t>
            </a:r>
            <a:endParaRPr lang="ru-RU" sz="2800" dirty="0">
              <a:solidFill>
                <a:srgbClr val="990000"/>
              </a:solidFill>
            </a:endParaRPr>
          </a:p>
        </p:txBody>
      </p:sp>
      <p:graphicFrame>
        <p:nvGraphicFramePr>
          <p:cNvPr id="5" name="Group 2"/>
          <p:cNvGraphicFramePr>
            <a:graphicFrameLocks noGrp="1"/>
          </p:cNvGraphicFramePr>
          <p:nvPr/>
        </p:nvGraphicFramePr>
        <p:xfrm>
          <a:off x="187325" y="178254"/>
          <a:ext cx="2265589" cy="457200"/>
        </p:xfrm>
        <a:graphic>
          <a:graphicData uri="http://schemas.openxmlformats.org/drawingml/2006/table">
            <a:tbl>
              <a:tblPr/>
              <a:tblGrid>
                <a:gridCol w="2265589"/>
              </a:tblGrid>
              <a:tr h="2762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 С3 ЕГЭ 2012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DAF3"/>
                        </a:gs>
                        <a:gs pos="50000">
                          <a:srgbClr val="FFFFFF"/>
                        </a:gs>
                        <a:gs pos="100000">
                          <a:srgbClr val="9BDAF3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6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3356" y="176213"/>
            <a:ext cx="2271600" cy="4608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square" tIns="36000" bIns="180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7" name="Rectangle 98"/>
          <p:cNvSpPr>
            <a:spLocks noChangeArrowheads="1"/>
          </p:cNvSpPr>
          <p:nvPr/>
        </p:nvSpPr>
        <p:spPr bwMode="auto">
          <a:xfrm>
            <a:off x="2525486" y="78921"/>
            <a:ext cx="6618514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 smtClean="0"/>
              <a:t>Решите систему неравенств</a:t>
            </a:r>
          </a:p>
          <a:p>
            <a:pPr>
              <a:lnSpc>
                <a:spcPct val="130000"/>
              </a:lnSpc>
            </a:pPr>
            <a:r>
              <a:rPr lang="ru-RU" sz="2400" dirty="0" smtClean="0"/>
              <a:t>                                    </a:t>
            </a:r>
          </a:p>
          <a:p>
            <a:pPr>
              <a:lnSpc>
                <a:spcPct val="130000"/>
              </a:lnSpc>
            </a:pPr>
            <a:r>
              <a:rPr lang="ru-RU" sz="2400" dirty="0" smtClean="0"/>
              <a:t>                                                    . </a:t>
            </a:r>
          </a:p>
        </p:txBody>
      </p:sp>
      <p:graphicFrame>
        <p:nvGraphicFramePr>
          <p:cNvPr id="59" name="Object 42"/>
          <p:cNvGraphicFramePr>
            <a:graphicFrameLocks/>
          </p:cNvGraphicFramePr>
          <p:nvPr/>
        </p:nvGraphicFramePr>
        <p:xfrm>
          <a:off x="2581275" y="466725"/>
          <a:ext cx="4797425" cy="1463675"/>
        </p:xfrm>
        <a:graphic>
          <a:graphicData uri="http://schemas.openxmlformats.org/presentationml/2006/ole">
            <p:oleObj spid="_x0000_s172034" name="Формула" r:id="rId7" imgW="1981080" imgH="609480" progId="Equation.3">
              <p:embed/>
            </p:oleObj>
          </a:graphicData>
        </a:graphic>
      </p:graphicFrame>
      <p:sp>
        <p:nvSpPr>
          <p:cNvPr id="9" name="Rectangle 183"/>
          <p:cNvSpPr>
            <a:spLocks noChangeArrowheads="1"/>
          </p:cNvSpPr>
          <p:nvPr/>
        </p:nvSpPr>
        <p:spPr bwMode="auto">
          <a:xfrm>
            <a:off x="4504874" y="1753962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dirty="0">
              <a:solidFill>
                <a:srgbClr val="000080"/>
              </a:solidFill>
              <a:latin typeface="Times New Roman" pitchFamily="18" charset="0"/>
            </a:endParaRPr>
          </a:p>
        </p:txBody>
      </p:sp>
      <p:pic>
        <p:nvPicPr>
          <p:cNvPr id="36" name="Picture 103" descr="0043439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9576" y="794542"/>
            <a:ext cx="1652587" cy="1128712"/>
          </a:xfrm>
          <a:prstGeom prst="rect">
            <a:avLst/>
          </a:prstGeom>
          <a:noFill/>
        </p:spPr>
      </p:pic>
      <p:pic>
        <p:nvPicPr>
          <p:cNvPr id="245" name="Picture 103" descr="00434393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8442" y="787287"/>
            <a:ext cx="1652587" cy="1128712"/>
          </a:xfrm>
          <a:prstGeom prst="rect">
            <a:avLst/>
          </a:prstGeom>
          <a:noFill/>
        </p:spPr>
      </p:pic>
      <p:sp>
        <p:nvSpPr>
          <p:cNvPr id="29" name="Rectangle 10"/>
          <p:cNvSpPr>
            <a:spLocks noChangeArrowheads="1"/>
          </p:cNvSpPr>
          <p:nvPr/>
        </p:nvSpPr>
        <p:spPr bwMode="auto">
          <a:xfrm>
            <a:off x="290286" y="2085217"/>
            <a:ext cx="12634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</a:t>
            </a:r>
            <a:r>
              <a:rPr lang="ru-RU" sz="2400" dirty="0">
                <a:solidFill>
                  <a:srgbClr val="990000"/>
                </a:solidFill>
              </a:rPr>
              <a:t> ОДЗ:</a:t>
            </a:r>
          </a:p>
        </p:txBody>
      </p:sp>
      <p:graphicFrame>
        <p:nvGraphicFramePr>
          <p:cNvPr id="132180" name="Object 84"/>
          <p:cNvGraphicFramePr>
            <a:graphicFrameLocks noChangeAspect="1"/>
          </p:cNvGraphicFramePr>
          <p:nvPr/>
        </p:nvGraphicFramePr>
        <p:xfrm>
          <a:off x="1809750" y="2101624"/>
          <a:ext cx="2578100" cy="503237"/>
        </p:xfrm>
        <a:graphic>
          <a:graphicData uri="http://schemas.openxmlformats.org/presentationml/2006/ole">
            <p:oleObj spid="_x0000_s172035" name="Формула" r:id="rId10" imgW="1041120" imgH="203040" progId="Equation.3">
              <p:embed/>
            </p:oleObj>
          </a:graphicData>
        </a:graphic>
      </p:graphicFrame>
      <p:graphicFrame>
        <p:nvGraphicFramePr>
          <p:cNvPr id="132182" name="Object 84"/>
          <p:cNvGraphicFramePr>
            <a:graphicFrameLocks noChangeAspect="1"/>
          </p:cNvGraphicFramePr>
          <p:nvPr/>
        </p:nvGraphicFramePr>
        <p:xfrm>
          <a:off x="285977" y="3418341"/>
          <a:ext cx="4840287" cy="974725"/>
        </p:xfrm>
        <a:graphic>
          <a:graphicData uri="http://schemas.openxmlformats.org/presentationml/2006/ole">
            <p:oleObj spid="_x0000_s172037" name="Формула" r:id="rId11" imgW="1955520" imgH="393480" progId="Equation.3">
              <p:embed/>
            </p:oleObj>
          </a:graphicData>
        </a:graphic>
      </p:graphicFrame>
      <p:sp>
        <p:nvSpPr>
          <p:cNvPr id="69" name="Rectangle 10"/>
          <p:cNvSpPr>
            <a:spLocks noChangeArrowheads="1"/>
          </p:cNvSpPr>
          <p:nvPr/>
        </p:nvSpPr>
        <p:spPr bwMode="auto">
          <a:xfrm>
            <a:off x="6067654" y="4027183"/>
            <a:ext cx="22683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С учётом ОДЗ:</a:t>
            </a:r>
            <a:endParaRPr lang="ru-RU" sz="2400" dirty="0">
              <a:solidFill>
                <a:srgbClr val="0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Rectangle 10"/>
          <p:cNvSpPr>
            <a:spLocks noChangeArrowheads="1"/>
          </p:cNvSpPr>
          <p:nvPr/>
        </p:nvSpPr>
        <p:spPr bwMode="auto">
          <a:xfrm>
            <a:off x="239485" y="3005125"/>
            <a:ext cx="8483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</a:t>
            </a:r>
            <a:r>
              <a:rPr lang="ru-RU" sz="2400" dirty="0" smtClean="0">
                <a:solidFill>
                  <a:srgbClr val="990000"/>
                </a:solidFill>
              </a:rPr>
              <a:t> Решаем второе неравенство</a:t>
            </a:r>
            <a:r>
              <a:rPr lang="ru-RU" sz="2800" dirty="0" smtClean="0">
                <a:solidFill>
                  <a:srgbClr val="990000"/>
                </a:solidFill>
              </a:rPr>
              <a:t>:</a:t>
            </a:r>
            <a:endParaRPr lang="ru-RU" sz="2800" dirty="0">
              <a:solidFill>
                <a:srgbClr val="990000"/>
              </a:solidFill>
            </a:endParaRPr>
          </a:p>
        </p:txBody>
      </p:sp>
      <p:sp>
        <p:nvSpPr>
          <p:cNvPr id="48" name="Rectangle 10"/>
          <p:cNvSpPr>
            <a:spLocks noChangeArrowheads="1"/>
          </p:cNvSpPr>
          <p:nvPr/>
        </p:nvSpPr>
        <p:spPr bwMode="auto">
          <a:xfrm>
            <a:off x="664936" y="2082950"/>
            <a:ext cx="8755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dirty="0" smtClean="0">
                <a:solidFill>
                  <a:srgbClr val="990000"/>
                </a:solidFill>
              </a:rPr>
              <a:t>ОДЗ</a:t>
            </a:r>
            <a:r>
              <a:rPr lang="ru-RU" sz="2400" dirty="0">
                <a:solidFill>
                  <a:srgbClr val="990000"/>
                </a:solidFill>
              </a:rPr>
              <a:t>:</a:t>
            </a:r>
          </a:p>
        </p:txBody>
      </p:sp>
      <p:graphicFrame>
        <p:nvGraphicFramePr>
          <p:cNvPr id="172050" name="Object 84"/>
          <p:cNvGraphicFramePr>
            <a:graphicFrameLocks noChangeAspect="1"/>
          </p:cNvGraphicFramePr>
          <p:nvPr/>
        </p:nvGraphicFramePr>
        <p:xfrm>
          <a:off x="1818368" y="2100488"/>
          <a:ext cx="2578100" cy="503238"/>
        </p:xfrm>
        <a:graphic>
          <a:graphicData uri="http://schemas.openxmlformats.org/presentationml/2006/ole">
            <p:oleObj spid="_x0000_s172050" name="Формула" r:id="rId12" imgW="1041120" imgH="203040" progId="Equation.3">
              <p:embed/>
            </p:oleObj>
          </a:graphicData>
        </a:graphic>
      </p:graphicFrame>
      <p:graphicFrame>
        <p:nvGraphicFramePr>
          <p:cNvPr id="172051" name="Object 86"/>
          <p:cNvGraphicFramePr>
            <a:graphicFrameLocks noChangeAspect="1"/>
          </p:cNvGraphicFramePr>
          <p:nvPr/>
        </p:nvGraphicFramePr>
        <p:xfrm>
          <a:off x="323850" y="4272870"/>
          <a:ext cx="4995863" cy="974725"/>
        </p:xfrm>
        <a:graphic>
          <a:graphicData uri="http://schemas.openxmlformats.org/presentationml/2006/ole">
            <p:oleObj spid="_x0000_s172051" name="Формула" r:id="rId13" imgW="2019240" imgH="393480" progId="Equation.3">
              <p:embed/>
            </p:oleObj>
          </a:graphicData>
        </a:graphic>
      </p:graphicFrame>
      <p:graphicFrame>
        <p:nvGraphicFramePr>
          <p:cNvPr id="8" name="Object 94"/>
          <p:cNvGraphicFramePr>
            <a:graphicFrameLocks/>
          </p:cNvGraphicFramePr>
          <p:nvPr/>
        </p:nvGraphicFramePr>
        <p:xfrm>
          <a:off x="785812" y="5559199"/>
          <a:ext cx="3478213" cy="941387"/>
        </p:xfrm>
        <a:graphic>
          <a:graphicData uri="http://schemas.openxmlformats.org/presentationml/2006/ole">
            <p:oleObj spid="_x0000_s172052" name="Формула" r:id="rId14" imgW="1434960" imgH="393480" progId="Equation.3">
              <p:embed/>
            </p:oleObj>
          </a:graphicData>
        </a:graphic>
      </p:graphicFrame>
      <p:graphicFrame>
        <p:nvGraphicFramePr>
          <p:cNvPr id="172057" name="Object 88"/>
          <p:cNvGraphicFramePr>
            <a:graphicFrameLocks noChangeAspect="1"/>
          </p:cNvGraphicFramePr>
          <p:nvPr/>
        </p:nvGraphicFramePr>
        <p:xfrm>
          <a:off x="6044519" y="4694691"/>
          <a:ext cx="1852612" cy="660400"/>
        </p:xfrm>
        <a:graphic>
          <a:graphicData uri="http://schemas.openxmlformats.org/presentationml/2006/ole">
            <p:oleObj spid="_x0000_s172057" name="Формула" r:id="rId15" imgW="749160" imgH="266400" progId="Equation.3">
              <p:embed/>
            </p:oleObj>
          </a:graphicData>
        </a:graphic>
      </p:graphicFrame>
      <p:sp>
        <p:nvSpPr>
          <p:cNvPr id="57" name="AutoShape 224"/>
          <p:cNvSpPr>
            <a:spLocks noChangeArrowheads="1"/>
          </p:cNvSpPr>
          <p:nvPr/>
        </p:nvSpPr>
        <p:spPr bwMode="auto">
          <a:xfrm rot="20120051" flipH="1">
            <a:off x="3735027" y="5424488"/>
            <a:ext cx="1440000" cy="252000"/>
          </a:xfrm>
          <a:prstGeom prst="rightArrow">
            <a:avLst>
              <a:gd name="adj1" fmla="val 50000"/>
              <a:gd name="adj2" fmla="val 64600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aphicFrame>
        <p:nvGraphicFramePr>
          <p:cNvPr id="132184" name="Object 88"/>
          <p:cNvGraphicFramePr>
            <a:graphicFrameLocks noChangeAspect="1"/>
          </p:cNvGraphicFramePr>
          <p:nvPr/>
        </p:nvGraphicFramePr>
        <p:xfrm>
          <a:off x="1767567" y="5682342"/>
          <a:ext cx="1885950" cy="566738"/>
        </p:xfrm>
        <a:graphic>
          <a:graphicData uri="http://schemas.openxmlformats.org/presentationml/2006/ole">
            <p:oleObj spid="_x0000_s172039" name="Формула" r:id="rId16" imgW="761760" imgH="228600" progId="Equation.3">
              <p:embed/>
            </p:oleObj>
          </a:graphicData>
        </a:graphic>
      </p:graphicFrame>
      <p:sp>
        <p:nvSpPr>
          <p:cNvPr id="58" name="AutoShape 224"/>
          <p:cNvSpPr>
            <a:spLocks noChangeArrowheads="1"/>
          </p:cNvSpPr>
          <p:nvPr/>
        </p:nvSpPr>
        <p:spPr bwMode="auto">
          <a:xfrm rot="20178731">
            <a:off x="4068857" y="5308375"/>
            <a:ext cx="1440000" cy="252000"/>
          </a:xfrm>
          <a:prstGeom prst="rightArrow">
            <a:avLst>
              <a:gd name="adj1" fmla="val 50000"/>
              <a:gd name="adj2" fmla="val 64600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aphicFrame>
        <p:nvGraphicFramePr>
          <p:cNvPr id="172059" name="Object 27"/>
          <p:cNvGraphicFramePr>
            <a:graphicFrameLocks noChangeAspect="1"/>
          </p:cNvGraphicFramePr>
          <p:nvPr/>
        </p:nvGraphicFramePr>
        <p:xfrm>
          <a:off x="5514068" y="5304517"/>
          <a:ext cx="2825750" cy="598488"/>
        </p:xfrm>
        <a:graphic>
          <a:graphicData uri="http://schemas.openxmlformats.org/presentationml/2006/ole">
            <p:oleObj spid="_x0000_s172059" name="Формула" r:id="rId17" imgW="1143000" imgH="241200" progId="Equation.3">
              <p:embed/>
            </p:oleObj>
          </a:graphicData>
        </a:graphic>
      </p:graphicFrame>
      <p:graphicFrame>
        <p:nvGraphicFramePr>
          <p:cNvPr id="172060" name="Object 28"/>
          <p:cNvGraphicFramePr>
            <a:graphicFrameLocks noChangeAspect="1"/>
          </p:cNvGraphicFramePr>
          <p:nvPr/>
        </p:nvGraphicFramePr>
        <p:xfrm>
          <a:off x="5344660" y="5841546"/>
          <a:ext cx="3044825" cy="566738"/>
        </p:xfrm>
        <a:graphic>
          <a:graphicData uri="http://schemas.openxmlformats.org/presentationml/2006/ole">
            <p:oleObj spid="_x0000_s172060" name="Формула" r:id="rId18" imgW="1231560" imgH="228600" progId="Equation.3">
              <p:embed/>
            </p:oleObj>
          </a:graphicData>
        </a:graphic>
      </p:graphicFrame>
      <p:sp>
        <p:nvSpPr>
          <p:cNvPr id="61" name="Rectangle 110"/>
          <p:cNvSpPr>
            <a:spLocks noChangeArrowheads="1"/>
          </p:cNvSpPr>
          <p:nvPr/>
        </p:nvSpPr>
        <p:spPr bwMode="auto">
          <a:xfrm>
            <a:off x="7380062" y="4899138"/>
            <a:ext cx="583632" cy="411049"/>
          </a:xfrm>
          <a:prstGeom prst="rect">
            <a:avLst/>
          </a:prstGeom>
          <a:pattFill prst="wdUpDiag">
            <a:fgClr>
              <a:schemeClr val="hlink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2" name="Group 108"/>
          <p:cNvGrpSpPr>
            <a:grpSpLocks/>
          </p:cNvGrpSpPr>
          <p:nvPr/>
        </p:nvGrpSpPr>
        <p:grpSpPr bwMode="auto">
          <a:xfrm>
            <a:off x="5326743" y="4855031"/>
            <a:ext cx="3292475" cy="1046163"/>
            <a:chOff x="3624" y="1376"/>
            <a:chExt cx="2074" cy="659"/>
          </a:xfrm>
        </p:grpSpPr>
        <p:sp>
          <p:nvSpPr>
            <p:cNvPr id="63" name="Freeform 81"/>
            <p:cNvSpPr>
              <a:spLocks/>
            </p:cNvSpPr>
            <p:nvPr/>
          </p:nvSpPr>
          <p:spPr bwMode="auto">
            <a:xfrm flipH="1">
              <a:off x="4917" y="1396"/>
              <a:ext cx="716" cy="2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00" y="0"/>
                </a:cxn>
                <a:cxn ang="0">
                  <a:pos x="1000" y="184"/>
                </a:cxn>
              </a:cxnLst>
              <a:rect l="0" t="0" r="r" b="b"/>
              <a:pathLst>
                <a:path w="1000" h="184">
                  <a:moveTo>
                    <a:pt x="0" y="0"/>
                  </a:moveTo>
                  <a:lnTo>
                    <a:pt x="1000" y="0"/>
                  </a:lnTo>
                  <a:lnTo>
                    <a:pt x="1000" y="184"/>
                  </a:lnTo>
                </a:path>
              </a:pathLst>
            </a:custGeom>
            <a:noFill/>
            <a:ln w="38100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Freeform 82"/>
            <p:cNvSpPr>
              <a:spLocks/>
            </p:cNvSpPr>
            <p:nvPr/>
          </p:nvSpPr>
          <p:spPr bwMode="auto">
            <a:xfrm>
              <a:off x="3624" y="1396"/>
              <a:ext cx="328" cy="2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00" y="0"/>
                </a:cxn>
                <a:cxn ang="0">
                  <a:pos x="1000" y="184"/>
                </a:cxn>
              </a:cxnLst>
              <a:rect l="0" t="0" r="r" b="b"/>
              <a:pathLst>
                <a:path w="1000" h="184">
                  <a:moveTo>
                    <a:pt x="0" y="0"/>
                  </a:moveTo>
                  <a:lnTo>
                    <a:pt x="1000" y="0"/>
                  </a:lnTo>
                  <a:lnTo>
                    <a:pt x="1000" y="184"/>
                  </a:lnTo>
                </a:path>
              </a:pathLst>
            </a:custGeom>
            <a:noFill/>
            <a:ln w="38100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Line 84"/>
            <p:cNvSpPr>
              <a:spLocks noChangeShapeType="1"/>
            </p:cNvSpPr>
            <p:nvPr/>
          </p:nvSpPr>
          <p:spPr bwMode="auto">
            <a:xfrm>
              <a:off x="3633" y="1664"/>
              <a:ext cx="2023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Rectangle 85"/>
            <p:cNvSpPr>
              <a:spLocks noChangeArrowheads="1"/>
            </p:cNvSpPr>
            <p:nvPr/>
          </p:nvSpPr>
          <p:spPr bwMode="auto">
            <a:xfrm>
              <a:off x="5504" y="1376"/>
              <a:ext cx="19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800" b="1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x</a:t>
              </a:r>
              <a:endParaRPr lang="ru-RU" sz="28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7" name="Oval 57"/>
            <p:cNvSpPr>
              <a:spLocks noChangeAspect="1" noChangeArrowheads="1"/>
            </p:cNvSpPr>
            <p:nvPr/>
          </p:nvSpPr>
          <p:spPr bwMode="auto">
            <a:xfrm>
              <a:off x="4874" y="1636"/>
              <a:ext cx="91" cy="89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Rectangle 53"/>
            <p:cNvSpPr>
              <a:spLocks noChangeArrowheads="1"/>
            </p:cNvSpPr>
            <p:nvPr/>
          </p:nvSpPr>
          <p:spPr bwMode="auto">
            <a:xfrm>
              <a:off x="4776" y="1766"/>
              <a:ext cx="34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b="1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2800" i="0" dirty="0" smtClean="0">
                  <a:solidFill>
                    <a:srgbClr val="0066CC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2800" i="0" dirty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4" name="Oval 57"/>
            <p:cNvSpPr>
              <a:spLocks noChangeAspect="1" noChangeArrowheads="1"/>
            </p:cNvSpPr>
            <p:nvPr/>
          </p:nvSpPr>
          <p:spPr bwMode="auto">
            <a:xfrm>
              <a:off x="3907" y="1622"/>
              <a:ext cx="91" cy="89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Rectangle 53"/>
            <p:cNvSpPr>
              <a:spLocks noChangeArrowheads="1"/>
            </p:cNvSpPr>
            <p:nvPr/>
          </p:nvSpPr>
          <p:spPr bwMode="auto">
            <a:xfrm>
              <a:off x="3784" y="1720"/>
              <a:ext cx="34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b="1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i="0" dirty="0">
                  <a:solidFill>
                    <a:srgbClr val="0066CC"/>
                  </a:solidFill>
                  <a:latin typeface="Times New Roman" pitchFamily="18" charset="0"/>
                  <a:cs typeface="Times New Roman" pitchFamily="18" charset="0"/>
                </a:rPr>
                <a:t>-1</a:t>
              </a:r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6369164" y="5264263"/>
            <a:ext cx="1004093" cy="657565"/>
            <a:chOff x="6456250" y="4567577"/>
            <a:chExt cx="1004093" cy="657565"/>
          </a:xfrm>
        </p:grpSpPr>
        <p:sp>
          <p:nvSpPr>
            <p:cNvPr id="78" name="Oval 57"/>
            <p:cNvSpPr>
              <a:spLocks noChangeAspect="1" noChangeArrowheads="1"/>
            </p:cNvSpPr>
            <p:nvPr/>
          </p:nvSpPr>
          <p:spPr bwMode="auto">
            <a:xfrm>
              <a:off x="6872740" y="4567577"/>
              <a:ext cx="144463" cy="141288"/>
            </a:xfrm>
            <a:prstGeom prst="ellipse">
              <a:avLst/>
            </a:prstGeom>
            <a:solidFill>
              <a:srgbClr val="0000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79" name="Object 19"/>
            <p:cNvGraphicFramePr>
              <a:graphicFrameLocks/>
            </p:cNvGraphicFramePr>
            <p:nvPr/>
          </p:nvGraphicFramePr>
          <p:xfrm>
            <a:off x="6456250" y="4714419"/>
            <a:ext cx="1004093" cy="510723"/>
          </p:xfrm>
          <a:graphic>
            <a:graphicData uri="http://schemas.openxmlformats.org/presentationml/2006/ole">
              <p:oleObj spid="_x0000_s172061" name="Формула" r:id="rId19" imgW="444240" imgH="228600" progId="Equation.3">
                <p:embed/>
              </p:oleObj>
            </a:graphicData>
          </a:graphic>
        </p:graphicFrame>
      </p:grpSp>
      <p:grpSp>
        <p:nvGrpSpPr>
          <p:cNvPr id="80" name="Группа 79"/>
          <p:cNvGrpSpPr/>
          <p:nvPr/>
        </p:nvGrpSpPr>
        <p:grpSpPr>
          <a:xfrm>
            <a:off x="7602878" y="5270954"/>
            <a:ext cx="998423" cy="588280"/>
            <a:chOff x="7704478" y="4603297"/>
            <a:chExt cx="998423" cy="588280"/>
          </a:xfrm>
        </p:grpSpPr>
        <p:sp>
          <p:nvSpPr>
            <p:cNvPr id="81" name="Oval 57"/>
            <p:cNvSpPr>
              <a:spLocks noChangeAspect="1" noChangeArrowheads="1"/>
            </p:cNvSpPr>
            <p:nvPr/>
          </p:nvSpPr>
          <p:spPr bwMode="auto">
            <a:xfrm>
              <a:off x="7970496" y="4603297"/>
              <a:ext cx="144463" cy="141288"/>
            </a:xfrm>
            <a:prstGeom prst="ellipse">
              <a:avLst/>
            </a:prstGeom>
            <a:solidFill>
              <a:srgbClr val="0000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82" name="Object 19"/>
            <p:cNvGraphicFramePr>
              <a:graphicFrameLocks/>
            </p:cNvGraphicFramePr>
            <p:nvPr/>
          </p:nvGraphicFramePr>
          <p:xfrm>
            <a:off x="7704478" y="4685391"/>
            <a:ext cx="998423" cy="506186"/>
          </p:xfrm>
          <a:graphic>
            <a:graphicData uri="http://schemas.openxmlformats.org/presentationml/2006/ole">
              <p:oleObj spid="_x0000_s172062" name="Формула" r:id="rId20" imgW="444240" imgH="228600" progId="Equation.3">
                <p:embed/>
              </p:oleObj>
            </a:graphicData>
          </a:graphic>
        </p:graphicFrame>
      </p:grpSp>
      <p:grpSp>
        <p:nvGrpSpPr>
          <p:cNvPr id="83" name="Группа 82"/>
          <p:cNvGrpSpPr/>
          <p:nvPr/>
        </p:nvGrpSpPr>
        <p:grpSpPr>
          <a:xfrm>
            <a:off x="6798580" y="4568599"/>
            <a:ext cx="1161145" cy="728209"/>
            <a:chOff x="6900180" y="3871913"/>
            <a:chExt cx="1161145" cy="728209"/>
          </a:xfrm>
        </p:grpSpPr>
        <p:sp>
          <p:nvSpPr>
            <p:cNvPr id="84" name="Freeform 101"/>
            <p:cNvSpPr>
              <a:spLocks/>
            </p:cNvSpPr>
            <p:nvPr/>
          </p:nvSpPr>
          <p:spPr bwMode="auto">
            <a:xfrm>
              <a:off x="6941344" y="3889829"/>
              <a:ext cx="1119981" cy="7102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00" y="0"/>
                </a:cxn>
                <a:cxn ang="0">
                  <a:pos x="1000" y="184"/>
                </a:cxn>
              </a:cxnLst>
              <a:rect l="0" t="0" r="r" b="b"/>
              <a:pathLst>
                <a:path w="1000" h="184">
                  <a:moveTo>
                    <a:pt x="0" y="0"/>
                  </a:moveTo>
                  <a:lnTo>
                    <a:pt x="1000" y="0"/>
                  </a:lnTo>
                  <a:lnTo>
                    <a:pt x="1000" y="184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 flipH="1">
              <a:off x="6900180" y="3871913"/>
              <a:ext cx="45719" cy="718684"/>
            </a:xfrm>
            <a:custGeom>
              <a:avLst/>
              <a:gdLst>
                <a:gd name="connsiteX0" fmla="*/ 0 w 10000"/>
                <a:gd name="connsiteY0" fmla="*/ 51 h 10051"/>
                <a:gd name="connsiteX1" fmla="*/ 51 w 10000"/>
                <a:gd name="connsiteY1" fmla="*/ 0 h 10051"/>
                <a:gd name="connsiteX2" fmla="*/ 10000 w 10000"/>
                <a:gd name="connsiteY2" fmla="*/ 51 h 10051"/>
                <a:gd name="connsiteX3" fmla="*/ 10000 w 10000"/>
                <a:gd name="connsiteY3" fmla="*/ 10051 h 10051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0" fmla="*/ 0 w 0"/>
                <a:gd name="connsiteY0" fmla="*/ 0 h 10000"/>
                <a:gd name="connsiteX1" fmla="*/ 0 w 0"/>
                <a:gd name="connsiteY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0000">
                  <a:moveTo>
                    <a:pt x="0" y="0"/>
                  </a:moveTo>
                  <a:lnTo>
                    <a:pt x="0" y="10000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172063" name="Object 31"/>
          <p:cNvGraphicFramePr>
            <a:graphicFrameLocks noChangeAspect="1"/>
          </p:cNvGraphicFramePr>
          <p:nvPr/>
        </p:nvGraphicFramePr>
        <p:xfrm>
          <a:off x="5735638" y="5854700"/>
          <a:ext cx="2260600" cy="566738"/>
        </p:xfrm>
        <a:graphic>
          <a:graphicData uri="http://schemas.openxmlformats.org/presentationml/2006/ole">
            <p:oleObj spid="_x0000_s172063" name="Формула" r:id="rId21" imgW="914400" imgH="228600" progId="Equation.3">
              <p:embed/>
            </p:oleObj>
          </a:graphicData>
        </a:graphic>
      </p:graphicFrame>
      <p:graphicFrame>
        <p:nvGraphicFramePr>
          <p:cNvPr id="172064" name="Object 97"/>
          <p:cNvGraphicFramePr>
            <a:graphicFrameLocks noChangeAspect="1"/>
          </p:cNvGraphicFramePr>
          <p:nvPr/>
        </p:nvGraphicFramePr>
        <p:xfrm>
          <a:off x="5184775" y="2540000"/>
          <a:ext cx="1792288" cy="534988"/>
        </p:xfrm>
        <a:graphic>
          <a:graphicData uri="http://schemas.openxmlformats.org/presentationml/2006/ole">
            <p:oleObj spid="_x0000_s172064" name="Формула" r:id="rId22" imgW="723600" imgH="21564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2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38728E-6 L 0.66041 0.1500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" y="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1.04046E-6 L 0.44531 0.2106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32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" y="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2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7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7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7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17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7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17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17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17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7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5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</p:childTnLst>
        </p:cTn>
      </p:par>
    </p:tnLst>
    <p:bldLst>
      <p:bldP spid="69" grpId="0"/>
      <p:bldP spid="47" grpId="0"/>
      <p:bldP spid="48" grpId="0"/>
      <p:bldP spid="57" grpId="0" animBg="1"/>
      <p:bldP spid="57" grpId="1" animBg="1"/>
      <p:bldP spid="58" grpId="0" animBg="1"/>
      <p:bldP spid="6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110"/>
          <p:cNvSpPr>
            <a:spLocks noChangeArrowheads="1"/>
          </p:cNvSpPr>
          <p:nvPr/>
        </p:nvSpPr>
        <p:spPr bwMode="auto">
          <a:xfrm>
            <a:off x="5560219" y="4991100"/>
            <a:ext cx="1000238" cy="290511"/>
          </a:xfrm>
          <a:prstGeom prst="rect">
            <a:avLst/>
          </a:prstGeom>
          <a:pattFill prst="wdUpDiag">
            <a:fgClr>
              <a:schemeClr val="hlink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" name="Freeform 81"/>
          <p:cNvSpPr>
            <a:spLocks/>
          </p:cNvSpPr>
          <p:nvPr/>
        </p:nvSpPr>
        <p:spPr bwMode="auto">
          <a:xfrm>
            <a:off x="5109029" y="4992914"/>
            <a:ext cx="1441449" cy="30015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84"/>
              </a:cxn>
            </a:cxnLst>
            <a:rect l="0" t="0" r="r" b="b"/>
            <a:pathLst>
              <a:path w="1000" h="184">
                <a:moveTo>
                  <a:pt x="0" y="0"/>
                </a:moveTo>
                <a:lnTo>
                  <a:pt x="1000" y="0"/>
                </a:lnTo>
                <a:lnTo>
                  <a:pt x="1000" y="184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10" name="Группа 82"/>
          <p:cNvGrpSpPr/>
          <p:nvPr/>
        </p:nvGrpSpPr>
        <p:grpSpPr>
          <a:xfrm>
            <a:off x="5476764" y="4753543"/>
            <a:ext cx="2201292" cy="499725"/>
            <a:chOff x="6893625" y="3861351"/>
            <a:chExt cx="1167700" cy="738771"/>
          </a:xfrm>
        </p:grpSpPr>
        <p:sp>
          <p:nvSpPr>
            <p:cNvPr id="84" name="Freeform 101"/>
            <p:cNvSpPr>
              <a:spLocks/>
            </p:cNvSpPr>
            <p:nvPr/>
          </p:nvSpPr>
          <p:spPr bwMode="auto">
            <a:xfrm>
              <a:off x="6941344" y="3889829"/>
              <a:ext cx="1119981" cy="7102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00" y="0"/>
                </a:cxn>
                <a:cxn ang="0">
                  <a:pos x="1000" y="184"/>
                </a:cxn>
              </a:cxnLst>
              <a:rect l="0" t="0" r="r" b="b"/>
              <a:pathLst>
                <a:path w="1000" h="184">
                  <a:moveTo>
                    <a:pt x="0" y="0"/>
                  </a:moveTo>
                  <a:lnTo>
                    <a:pt x="1000" y="0"/>
                  </a:lnTo>
                  <a:lnTo>
                    <a:pt x="1000" y="184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 flipH="1">
              <a:off x="6893625" y="3861351"/>
              <a:ext cx="45719" cy="718684"/>
            </a:xfrm>
            <a:custGeom>
              <a:avLst/>
              <a:gdLst>
                <a:gd name="connsiteX0" fmla="*/ 0 w 10000"/>
                <a:gd name="connsiteY0" fmla="*/ 51 h 10051"/>
                <a:gd name="connsiteX1" fmla="*/ 51 w 10000"/>
                <a:gd name="connsiteY1" fmla="*/ 0 h 10051"/>
                <a:gd name="connsiteX2" fmla="*/ 10000 w 10000"/>
                <a:gd name="connsiteY2" fmla="*/ 51 h 10051"/>
                <a:gd name="connsiteX3" fmla="*/ 10000 w 10000"/>
                <a:gd name="connsiteY3" fmla="*/ 10051 h 10051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0" fmla="*/ 0 w 0"/>
                <a:gd name="connsiteY0" fmla="*/ 0 h 10000"/>
                <a:gd name="connsiteX1" fmla="*/ 0 w 0"/>
                <a:gd name="connsiteY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0000">
                  <a:moveTo>
                    <a:pt x="0" y="0"/>
                  </a:moveTo>
                  <a:lnTo>
                    <a:pt x="0" y="10000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8" name="Rectangle 10"/>
          <p:cNvSpPr>
            <a:spLocks noChangeArrowheads="1"/>
          </p:cNvSpPr>
          <p:nvPr/>
        </p:nvSpPr>
        <p:spPr bwMode="auto">
          <a:xfrm>
            <a:off x="297543" y="2555183"/>
            <a:ext cx="8483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</a:t>
            </a:r>
            <a:r>
              <a:rPr lang="ru-RU" sz="2400" dirty="0" smtClean="0">
                <a:solidFill>
                  <a:srgbClr val="990000"/>
                </a:solidFill>
              </a:rPr>
              <a:t> Решаем первое </a:t>
            </a:r>
            <a:r>
              <a:rPr lang="ru-RU" sz="2400" dirty="0" smtClean="0">
                <a:solidFill>
                  <a:srgbClr val="990000"/>
                </a:solidFill>
              </a:rPr>
              <a:t>неравенство</a:t>
            </a:r>
            <a:r>
              <a:rPr lang="ru-RU" sz="2800" dirty="0" smtClean="0">
                <a:solidFill>
                  <a:srgbClr val="990000"/>
                </a:solidFill>
              </a:rPr>
              <a:t>:</a:t>
            </a:r>
            <a:endParaRPr lang="ru-RU" sz="2800" dirty="0">
              <a:solidFill>
                <a:srgbClr val="990000"/>
              </a:solidFill>
            </a:endParaRPr>
          </a:p>
        </p:txBody>
      </p:sp>
      <p:graphicFrame>
        <p:nvGraphicFramePr>
          <p:cNvPr id="132193" name="Object 97"/>
          <p:cNvGraphicFramePr>
            <a:graphicFrameLocks noChangeAspect="1"/>
          </p:cNvGraphicFramePr>
          <p:nvPr/>
        </p:nvGraphicFramePr>
        <p:xfrm>
          <a:off x="5184549" y="2539774"/>
          <a:ext cx="1792287" cy="534987"/>
        </p:xfrm>
        <a:graphic>
          <a:graphicData uri="http://schemas.openxmlformats.org/presentationml/2006/ole">
            <p:oleObj spid="_x0000_s205830" name="Формула" r:id="rId4" imgW="723600" imgH="215640" progId="Equation.3">
              <p:embed/>
            </p:oleObj>
          </a:graphicData>
        </a:graphic>
      </p:graphicFrame>
      <p:graphicFrame>
        <p:nvGraphicFramePr>
          <p:cNvPr id="5" name="Group 2"/>
          <p:cNvGraphicFramePr>
            <a:graphicFrameLocks noGrp="1"/>
          </p:cNvGraphicFramePr>
          <p:nvPr/>
        </p:nvGraphicFramePr>
        <p:xfrm>
          <a:off x="187325" y="178254"/>
          <a:ext cx="2265589" cy="457200"/>
        </p:xfrm>
        <a:graphic>
          <a:graphicData uri="http://schemas.openxmlformats.org/drawingml/2006/table">
            <a:tbl>
              <a:tblPr/>
              <a:tblGrid>
                <a:gridCol w="2265589"/>
              </a:tblGrid>
              <a:tr h="2762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 С3 ЕГЭ 2012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DAF3"/>
                        </a:gs>
                        <a:gs pos="50000">
                          <a:srgbClr val="FFFFFF"/>
                        </a:gs>
                        <a:gs pos="100000">
                          <a:srgbClr val="9BDAF3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6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3356" y="176213"/>
            <a:ext cx="2271600" cy="4608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square" tIns="36000" bIns="180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7" name="Rectangle 98"/>
          <p:cNvSpPr>
            <a:spLocks noChangeArrowheads="1"/>
          </p:cNvSpPr>
          <p:nvPr/>
        </p:nvSpPr>
        <p:spPr bwMode="auto">
          <a:xfrm>
            <a:off x="2525486" y="78921"/>
            <a:ext cx="6618514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 smtClean="0"/>
              <a:t>Решите систему неравенств</a:t>
            </a:r>
          </a:p>
          <a:p>
            <a:pPr>
              <a:lnSpc>
                <a:spcPct val="130000"/>
              </a:lnSpc>
            </a:pPr>
            <a:r>
              <a:rPr lang="ru-RU" sz="2400" dirty="0" smtClean="0"/>
              <a:t>                                    </a:t>
            </a:r>
          </a:p>
          <a:p>
            <a:pPr>
              <a:lnSpc>
                <a:spcPct val="130000"/>
              </a:lnSpc>
            </a:pPr>
            <a:r>
              <a:rPr lang="ru-RU" sz="2400" dirty="0" smtClean="0"/>
              <a:t>                                                    . </a:t>
            </a:r>
          </a:p>
        </p:txBody>
      </p:sp>
      <p:graphicFrame>
        <p:nvGraphicFramePr>
          <p:cNvPr id="59" name="Object 42"/>
          <p:cNvGraphicFramePr>
            <a:graphicFrameLocks/>
          </p:cNvGraphicFramePr>
          <p:nvPr/>
        </p:nvGraphicFramePr>
        <p:xfrm>
          <a:off x="2581275" y="466725"/>
          <a:ext cx="4797425" cy="1463675"/>
        </p:xfrm>
        <a:graphic>
          <a:graphicData uri="http://schemas.openxmlformats.org/presentationml/2006/ole">
            <p:oleObj spid="_x0000_s205826" name="Формула" r:id="rId5" imgW="1981080" imgH="609480" progId="Equation.3">
              <p:embed/>
            </p:oleObj>
          </a:graphicData>
        </a:graphic>
      </p:graphicFrame>
      <p:sp>
        <p:nvSpPr>
          <p:cNvPr id="9" name="Rectangle 183"/>
          <p:cNvSpPr>
            <a:spLocks noChangeArrowheads="1"/>
          </p:cNvSpPr>
          <p:nvPr/>
        </p:nvSpPr>
        <p:spPr bwMode="auto">
          <a:xfrm>
            <a:off x="4504874" y="1753962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dirty="0">
              <a:solidFill>
                <a:srgbClr val="000080"/>
              </a:solidFill>
              <a:latin typeface="Times New Roman" pitchFamily="18" charset="0"/>
            </a:endParaRPr>
          </a:p>
        </p:txBody>
      </p:sp>
      <p:pic>
        <p:nvPicPr>
          <p:cNvPr id="36" name="Picture 103" descr="0043439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9576" y="794542"/>
            <a:ext cx="1652587" cy="1128712"/>
          </a:xfrm>
          <a:prstGeom prst="rect">
            <a:avLst/>
          </a:prstGeom>
          <a:noFill/>
        </p:spPr>
      </p:pic>
      <p:pic>
        <p:nvPicPr>
          <p:cNvPr id="245" name="Picture 103" descr="00434393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8442" y="787287"/>
            <a:ext cx="1652587" cy="1128712"/>
          </a:xfrm>
          <a:prstGeom prst="rect">
            <a:avLst/>
          </a:prstGeom>
          <a:noFill/>
        </p:spPr>
      </p:pic>
      <p:sp>
        <p:nvSpPr>
          <p:cNvPr id="29" name="Rectangle 10"/>
          <p:cNvSpPr>
            <a:spLocks noChangeArrowheads="1"/>
          </p:cNvSpPr>
          <p:nvPr/>
        </p:nvSpPr>
        <p:spPr bwMode="auto">
          <a:xfrm>
            <a:off x="290286" y="2085217"/>
            <a:ext cx="12634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</a:t>
            </a:r>
            <a:r>
              <a:rPr lang="ru-RU" sz="2400" dirty="0">
                <a:solidFill>
                  <a:srgbClr val="990000"/>
                </a:solidFill>
              </a:rPr>
              <a:t> ОДЗ:</a:t>
            </a:r>
          </a:p>
        </p:txBody>
      </p:sp>
      <p:graphicFrame>
        <p:nvGraphicFramePr>
          <p:cNvPr id="132180" name="Object 84"/>
          <p:cNvGraphicFramePr>
            <a:graphicFrameLocks noChangeAspect="1"/>
          </p:cNvGraphicFramePr>
          <p:nvPr/>
        </p:nvGraphicFramePr>
        <p:xfrm>
          <a:off x="1809750" y="2101624"/>
          <a:ext cx="2578100" cy="503237"/>
        </p:xfrm>
        <a:graphic>
          <a:graphicData uri="http://schemas.openxmlformats.org/presentationml/2006/ole">
            <p:oleObj spid="_x0000_s205827" name="Формула" r:id="rId8" imgW="1041120" imgH="203040" progId="Equation.3">
              <p:embed/>
            </p:oleObj>
          </a:graphicData>
        </a:graphic>
      </p:graphicFrame>
      <p:sp>
        <p:nvSpPr>
          <p:cNvPr id="47" name="Rectangle 10"/>
          <p:cNvSpPr>
            <a:spLocks noChangeArrowheads="1"/>
          </p:cNvSpPr>
          <p:nvPr/>
        </p:nvSpPr>
        <p:spPr bwMode="auto">
          <a:xfrm>
            <a:off x="239485" y="3005125"/>
            <a:ext cx="8483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</a:t>
            </a:r>
            <a:r>
              <a:rPr lang="ru-RU" sz="2400" dirty="0" smtClean="0">
                <a:solidFill>
                  <a:srgbClr val="990000"/>
                </a:solidFill>
              </a:rPr>
              <a:t> Решаем второе неравенство</a:t>
            </a:r>
            <a:r>
              <a:rPr lang="ru-RU" sz="2800" dirty="0" smtClean="0">
                <a:solidFill>
                  <a:srgbClr val="990000"/>
                </a:solidFill>
              </a:rPr>
              <a:t>:</a:t>
            </a:r>
            <a:endParaRPr lang="ru-RU" sz="2800" dirty="0">
              <a:solidFill>
                <a:srgbClr val="990000"/>
              </a:solidFill>
            </a:endParaRPr>
          </a:p>
        </p:txBody>
      </p:sp>
      <p:graphicFrame>
        <p:nvGraphicFramePr>
          <p:cNvPr id="172051" name="Object 86"/>
          <p:cNvGraphicFramePr>
            <a:graphicFrameLocks noChangeAspect="1"/>
          </p:cNvGraphicFramePr>
          <p:nvPr/>
        </p:nvGraphicFramePr>
        <p:xfrm>
          <a:off x="5311095" y="3544661"/>
          <a:ext cx="2451100" cy="1068388"/>
        </p:xfrm>
        <a:graphic>
          <a:graphicData uri="http://schemas.openxmlformats.org/presentationml/2006/ole">
            <p:oleObj spid="_x0000_s205832" name="Формула" r:id="rId9" imgW="990360" imgH="431640" progId="Equation.3">
              <p:embed/>
            </p:oleObj>
          </a:graphicData>
        </a:graphic>
      </p:graphicFrame>
      <p:grpSp>
        <p:nvGrpSpPr>
          <p:cNvPr id="2" name="Group 108"/>
          <p:cNvGrpSpPr>
            <a:grpSpLocks/>
          </p:cNvGrpSpPr>
          <p:nvPr/>
        </p:nvGrpSpPr>
        <p:grpSpPr bwMode="auto">
          <a:xfrm>
            <a:off x="5106421" y="4826000"/>
            <a:ext cx="3278188" cy="946150"/>
            <a:chOff x="3633" y="1376"/>
            <a:chExt cx="2065" cy="596"/>
          </a:xfrm>
        </p:grpSpPr>
        <p:sp>
          <p:nvSpPr>
            <p:cNvPr id="65" name="Line 84"/>
            <p:cNvSpPr>
              <a:spLocks noChangeShapeType="1"/>
            </p:cNvSpPr>
            <p:nvPr/>
          </p:nvSpPr>
          <p:spPr bwMode="auto">
            <a:xfrm>
              <a:off x="3633" y="1664"/>
              <a:ext cx="2023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Rectangle 85"/>
            <p:cNvSpPr>
              <a:spLocks noChangeArrowheads="1"/>
            </p:cNvSpPr>
            <p:nvPr/>
          </p:nvSpPr>
          <p:spPr bwMode="auto">
            <a:xfrm>
              <a:off x="5504" y="1376"/>
              <a:ext cx="19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800" b="1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x</a:t>
              </a:r>
              <a:endParaRPr lang="ru-RU" sz="28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" name="Rectangle 53"/>
            <p:cNvSpPr>
              <a:spLocks noChangeArrowheads="1"/>
            </p:cNvSpPr>
            <p:nvPr/>
          </p:nvSpPr>
          <p:spPr bwMode="auto">
            <a:xfrm>
              <a:off x="3751" y="1703"/>
              <a:ext cx="34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b="1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2800" i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28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7" name="Oval 57"/>
            <p:cNvSpPr>
              <a:spLocks noChangeAspect="1" noChangeArrowheads="1"/>
            </p:cNvSpPr>
            <p:nvPr/>
          </p:nvSpPr>
          <p:spPr bwMode="auto">
            <a:xfrm>
              <a:off x="3869" y="1621"/>
              <a:ext cx="91" cy="89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172063" name="Object 31"/>
          <p:cNvGraphicFramePr>
            <a:graphicFrameLocks noChangeAspect="1"/>
          </p:cNvGraphicFramePr>
          <p:nvPr/>
        </p:nvGraphicFramePr>
        <p:xfrm>
          <a:off x="5285696" y="2980871"/>
          <a:ext cx="2260600" cy="566738"/>
        </p:xfrm>
        <a:graphic>
          <a:graphicData uri="http://schemas.openxmlformats.org/presentationml/2006/ole">
            <p:oleObj spid="_x0000_s205842" name="Формула" r:id="rId10" imgW="914400" imgH="228600" progId="Equation.3">
              <p:embed/>
            </p:oleObj>
          </a:graphicData>
        </a:graphic>
      </p:graphicFrame>
      <p:sp>
        <p:nvSpPr>
          <p:cNvPr id="49" name="Rectangle 10"/>
          <p:cNvSpPr>
            <a:spLocks noChangeArrowheads="1"/>
          </p:cNvSpPr>
          <p:nvPr/>
        </p:nvSpPr>
        <p:spPr bwMode="auto">
          <a:xfrm>
            <a:off x="312057" y="3774383"/>
            <a:ext cx="8483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</a:t>
            </a:r>
            <a:r>
              <a:rPr lang="ru-RU" sz="2400" dirty="0" smtClean="0">
                <a:solidFill>
                  <a:srgbClr val="990000"/>
                </a:solidFill>
              </a:rPr>
              <a:t> </a:t>
            </a:r>
            <a:r>
              <a:rPr lang="ru-RU" sz="2400" dirty="0" smtClean="0">
                <a:solidFill>
                  <a:srgbClr val="990000"/>
                </a:solidFill>
              </a:rPr>
              <a:t>Решаем </a:t>
            </a:r>
            <a:r>
              <a:rPr lang="ru-RU" sz="2400" dirty="0" smtClean="0">
                <a:solidFill>
                  <a:srgbClr val="990000"/>
                </a:solidFill>
              </a:rPr>
              <a:t>систему неравенств</a:t>
            </a:r>
            <a:r>
              <a:rPr lang="ru-RU" sz="2800" dirty="0" smtClean="0">
                <a:solidFill>
                  <a:srgbClr val="990000"/>
                </a:solidFill>
              </a:rPr>
              <a:t>:</a:t>
            </a:r>
            <a:endParaRPr lang="ru-RU" sz="2800" dirty="0">
              <a:solidFill>
                <a:srgbClr val="990000"/>
              </a:solidFill>
            </a:endParaRPr>
          </a:p>
        </p:txBody>
      </p:sp>
      <p:grpSp>
        <p:nvGrpSpPr>
          <p:cNvPr id="4" name="Группа 79"/>
          <p:cNvGrpSpPr/>
          <p:nvPr/>
        </p:nvGrpSpPr>
        <p:grpSpPr>
          <a:xfrm>
            <a:off x="7238772" y="5227637"/>
            <a:ext cx="998423" cy="614473"/>
            <a:chOff x="7325859" y="4589010"/>
            <a:chExt cx="998423" cy="614473"/>
          </a:xfrm>
        </p:grpSpPr>
        <p:sp>
          <p:nvSpPr>
            <p:cNvPr id="81" name="Oval 57"/>
            <p:cNvSpPr>
              <a:spLocks noChangeAspect="1" noChangeArrowheads="1"/>
            </p:cNvSpPr>
            <p:nvPr/>
          </p:nvSpPr>
          <p:spPr bwMode="auto">
            <a:xfrm>
              <a:off x="7672840" y="4589010"/>
              <a:ext cx="144463" cy="141288"/>
            </a:xfrm>
            <a:prstGeom prst="ellipse">
              <a:avLst/>
            </a:prstGeom>
            <a:solidFill>
              <a:srgbClr val="0000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82" name="Object 19"/>
            <p:cNvGraphicFramePr>
              <a:graphicFrameLocks/>
            </p:cNvGraphicFramePr>
            <p:nvPr/>
          </p:nvGraphicFramePr>
          <p:xfrm>
            <a:off x="7325859" y="4697297"/>
            <a:ext cx="998423" cy="506186"/>
          </p:xfrm>
          <a:graphic>
            <a:graphicData uri="http://schemas.openxmlformats.org/presentationml/2006/ole">
              <p:oleObj spid="_x0000_s205841" name="Формула" r:id="rId11" imgW="444240" imgH="228600" progId="Equation.3">
                <p:embed/>
              </p:oleObj>
            </a:graphicData>
          </a:graphic>
        </p:graphicFrame>
      </p:grpSp>
      <p:grpSp>
        <p:nvGrpSpPr>
          <p:cNvPr id="50" name="Группа 76"/>
          <p:cNvGrpSpPr/>
          <p:nvPr/>
        </p:nvGrpSpPr>
        <p:grpSpPr>
          <a:xfrm>
            <a:off x="6035222" y="5215504"/>
            <a:ext cx="1033463" cy="618785"/>
            <a:chOff x="6441621" y="4591390"/>
            <a:chExt cx="1033463" cy="618785"/>
          </a:xfrm>
        </p:grpSpPr>
        <p:sp>
          <p:nvSpPr>
            <p:cNvPr id="51" name="Oval 57"/>
            <p:cNvSpPr>
              <a:spLocks noChangeAspect="1" noChangeArrowheads="1"/>
            </p:cNvSpPr>
            <p:nvPr/>
          </p:nvSpPr>
          <p:spPr bwMode="auto">
            <a:xfrm>
              <a:off x="6898933" y="4591390"/>
              <a:ext cx="144463" cy="141288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52" name="Object 19"/>
            <p:cNvGraphicFramePr>
              <a:graphicFrameLocks/>
            </p:cNvGraphicFramePr>
            <p:nvPr/>
          </p:nvGraphicFramePr>
          <p:xfrm>
            <a:off x="6441621" y="4727575"/>
            <a:ext cx="1033463" cy="482600"/>
          </p:xfrm>
          <a:graphic>
            <a:graphicData uri="http://schemas.openxmlformats.org/presentationml/2006/ole">
              <p:oleObj spid="_x0000_s205843" name="Формула" r:id="rId12" imgW="457200" imgH="215640" progId="Equation.3">
                <p:embed/>
              </p:oleObj>
            </a:graphicData>
          </a:graphic>
        </p:graphicFrame>
      </p:grpSp>
      <p:sp>
        <p:nvSpPr>
          <p:cNvPr id="54" name="Rectangle 10"/>
          <p:cNvSpPr>
            <a:spLocks noChangeArrowheads="1"/>
          </p:cNvSpPr>
          <p:nvPr/>
        </p:nvSpPr>
        <p:spPr bwMode="auto">
          <a:xfrm>
            <a:off x="349026" y="4263431"/>
            <a:ext cx="41620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Определяем расположение на </a:t>
            </a:r>
          </a:p>
          <a:p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числовой оси числа </a:t>
            </a:r>
            <a:endParaRPr lang="ru-RU" sz="2400" dirty="0">
              <a:solidFill>
                <a:srgbClr val="0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5844" name="Object 19"/>
          <p:cNvGraphicFramePr>
            <a:graphicFrameLocks noChangeAspect="1"/>
          </p:cNvGraphicFramePr>
          <p:nvPr/>
        </p:nvGraphicFramePr>
        <p:xfrm>
          <a:off x="2960007" y="4594225"/>
          <a:ext cx="1223963" cy="533400"/>
        </p:xfrm>
        <a:graphic>
          <a:graphicData uri="http://schemas.openxmlformats.org/presentationml/2006/ole">
            <p:oleObj spid="_x0000_s205844" name="Формула" r:id="rId13" imgW="495000" imgH="215640" progId="Equation.3">
              <p:embed/>
            </p:oleObj>
          </a:graphicData>
        </a:graphic>
      </p:graphicFrame>
      <p:graphicFrame>
        <p:nvGraphicFramePr>
          <p:cNvPr id="205845" name="Object 21"/>
          <p:cNvGraphicFramePr>
            <a:graphicFrameLocks noChangeAspect="1"/>
          </p:cNvGraphicFramePr>
          <p:nvPr/>
        </p:nvGraphicFramePr>
        <p:xfrm>
          <a:off x="1117147" y="5113111"/>
          <a:ext cx="2730500" cy="627063"/>
        </p:xfrm>
        <a:graphic>
          <a:graphicData uri="http://schemas.openxmlformats.org/presentationml/2006/ole">
            <p:oleObj spid="_x0000_s205845" name="Формула" r:id="rId14" imgW="1104840" imgH="253800" progId="Equation.3">
              <p:embed/>
            </p:oleObj>
          </a:graphicData>
        </a:graphic>
      </p:graphicFrame>
      <p:sp>
        <p:nvSpPr>
          <p:cNvPr id="62" name="AutoShape 224"/>
          <p:cNvSpPr>
            <a:spLocks noChangeArrowheads="1"/>
          </p:cNvSpPr>
          <p:nvPr/>
        </p:nvSpPr>
        <p:spPr bwMode="auto">
          <a:xfrm>
            <a:off x="224973" y="5967640"/>
            <a:ext cx="685800" cy="4318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aphicFrame>
        <p:nvGraphicFramePr>
          <p:cNvPr id="205846" name="Object 22"/>
          <p:cNvGraphicFramePr>
            <a:graphicFrameLocks noChangeAspect="1"/>
          </p:cNvGraphicFramePr>
          <p:nvPr/>
        </p:nvGraphicFramePr>
        <p:xfrm>
          <a:off x="929141" y="5880781"/>
          <a:ext cx="1882775" cy="595312"/>
        </p:xfrm>
        <a:graphic>
          <a:graphicData uri="http://schemas.openxmlformats.org/presentationml/2006/ole">
            <p:oleObj spid="_x0000_s205846" name="Формула" r:id="rId15" imgW="761760" imgH="241200" progId="Equation.3">
              <p:embed/>
            </p:oleObj>
          </a:graphicData>
        </a:graphic>
      </p:graphicFrame>
      <p:graphicFrame>
        <p:nvGraphicFramePr>
          <p:cNvPr id="205847" name="Object 23"/>
          <p:cNvGraphicFramePr>
            <a:graphicFrameLocks noChangeAspect="1"/>
          </p:cNvGraphicFramePr>
          <p:nvPr/>
        </p:nvGraphicFramePr>
        <p:xfrm>
          <a:off x="2782661" y="5878968"/>
          <a:ext cx="2322513" cy="595312"/>
        </p:xfrm>
        <a:graphic>
          <a:graphicData uri="http://schemas.openxmlformats.org/presentationml/2006/ole">
            <p:oleObj spid="_x0000_s205847" name="Формула" r:id="rId16" imgW="939600" imgH="241200" progId="Equation.3">
              <p:embed/>
            </p:oleObj>
          </a:graphicData>
        </a:graphic>
      </p:graphicFrame>
      <p:graphicFrame>
        <p:nvGraphicFramePr>
          <p:cNvPr id="205848" name="Object 24"/>
          <p:cNvGraphicFramePr>
            <a:graphicFrameLocks noChangeAspect="1"/>
          </p:cNvGraphicFramePr>
          <p:nvPr/>
        </p:nvGraphicFramePr>
        <p:xfrm>
          <a:off x="5024664" y="5921603"/>
          <a:ext cx="2071688" cy="533400"/>
        </p:xfrm>
        <a:graphic>
          <a:graphicData uri="http://schemas.openxmlformats.org/presentationml/2006/ole">
            <p:oleObj spid="_x0000_s205848" name="Формула" r:id="rId17" imgW="838080" imgH="215640" progId="Equation.3">
              <p:embed/>
            </p:oleObj>
          </a:graphicData>
        </a:graphic>
      </p:graphicFrame>
      <p:graphicFrame>
        <p:nvGraphicFramePr>
          <p:cNvPr id="205849" name="Object 25"/>
          <p:cNvGraphicFramePr>
            <a:graphicFrameLocks noChangeAspect="1"/>
          </p:cNvGraphicFramePr>
          <p:nvPr/>
        </p:nvGraphicFramePr>
        <p:xfrm>
          <a:off x="7010854" y="5911850"/>
          <a:ext cx="1695450" cy="533400"/>
        </p:xfrm>
        <a:graphic>
          <a:graphicData uri="http://schemas.openxmlformats.org/presentationml/2006/ole">
            <p:oleObj spid="_x0000_s205849" name="Формула" r:id="rId18" imgW="685800" imgH="215640" progId="Equation.3">
              <p:embed/>
            </p:oleObj>
          </a:graphicData>
        </a:graphic>
      </p:graphicFrame>
      <p:graphicFrame>
        <p:nvGraphicFramePr>
          <p:cNvPr id="205850" name="Object 26"/>
          <p:cNvGraphicFramePr>
            <a:graphicFrameLocks noChangeAspect="1"/>
          </p:cNvGraphicFramePr>
          <p:nvPr/>
        </p:nvGraphicFramePr>
        <p:xfrm>
          <a:off x="2752272" y="5915026"/>
          <a:ext cx="1600200" cy="565150"/>
        </p:xfrm>
        <a:graphic>
          <a:graphicData uri="http://schemas.openxmlformats.org/presentationml/2006/ole">
            <p:oleObj spid="_x0000_s205850" name="Формула" r:id="rId19" imgW="647640" imgH="228600" progId="Equation.3">
              <p:embed/>
            </p:oleObj>
          </a:graphicData>
        </a:graphic>
      </p:graphicFrame>
      <p:graphicFrame>
        <p:nvGraphicFramePr>
          <p:cNvPr id="70" name="Object 25"/>
          <p:cNvGraphicFramePr>
            <a:graphicFrameLocks noChangeAspect="1"/>
          </p:cNvGraphicFramePr>
          <p:nvPr/>
        </p:nvGraphicFramePr>
        <p:xfrm>
          <a:off x="7057118" y="5875793"/>
          <a:ext cx="1412875" cy="533400"/>
        </p:xfrm>
        <a:graphic>
          <a:graphicData uri="http://schemas.openxmlformats.org/presentationml/2006/ole">
            <p:oleObj spid="_x0000_s205851" name="Формула" r:id="rId20" imgW="571320" imgH="215640" progId="Equation.3">
              <p:embed/>
            </p:oleObj>
          </a:graphicData>
        </a:graphic>
      </p:graphicFrame>
      <p:grpSp>
        <p:nvGrpSpPr>
          <p:cNvPr id="71" name="Группа 70"/>
          <p:cNvGrpSpPr/>
          <p:nvPr/>
        </p:nvGrpSpPr>
        <p:grpSpPr>
          <a:xfrm>
            <a:off x="922109" y="5191015"/>
            <a:ext cx="3170920" cy="545756"/>
            <a:chOff x="1792966" y="3376729"/>
            <a:chExt cx="3170920" cy="545756"/>
          </a:xfrm>
        </p:grpSpPr>
        <p:sp>
          <p:nvSpPr>
            <p:cNvPr id="73" name="Rectangle 110"/>
            <p:cNvSpPr>
              <a:spLocks noChangeArrowheads="1"/>
            </p:cNvSpPr>
            <p:nvPr/>
          </p:nvSpPr>
          <p:spPr bwMode="auto">
            <a:xfrm>
              <a:off x="1792966" y="3376729"/>
              <a:ext cx="317092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ru-RU" sz="2400" dirty="0" smtClean="0">
                  <a:solidFill>
                    <a:schemeClr val="accent2">
                      <a:lumMod val="2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Ответ</a:t>
              </a:r>
              <a:r>
                <a:rPr lang="ru-RU" sz="2400" dirty="0" smtClean="0">
                  <a:solidFill>
                    <a:schemeClr val="accent2">
                      <a:lumMod val="2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:</a:t>
              </a:r>
              <a:r>
                <a:rPr lang="ru-RU" sz="2400" dirty="0" smtClean="0">
                  <a:solidFill>
                    <a:schemeClr val="accent2">
                      <a:lumMod val="2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                    </a:t>
              </a:r>
              <a:r>
                <a:rPr lang="ru-RU" sz="2800" dirty="0" smtClean="0">
                  <a:solidFill>
                    <a:schemeClr val="accent2">
                      <a:lumMod val="25000"/>
                    </a:schemeClr>
                  </a:solidFill>
                  <a:latin typeface="Times New Roman" pitchFamily="18" charset="0"/>
                </a:rPr>
                <a:t> </a:t>
              </a:r>
              <a:endParaRPr lang="ru-RU" sz="2800" dirty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</a:endParaRPr>
            </a:p>
          </p:txBody>
        </p:sp>
        <p:graphicFrame>
          <p:nvGraphicFramePr>
            <p:cNvPr id="76" name="Object 4"/>
            <p:cNvGraphicFramePr>
              <a:graphicFrameLocks noChangeAspect="1"/>
            </p:cNvGraphicFramePr>
            <p:nvPr/>
          </p:nvGraphicFramePr>
          <p:xfrm>
            <a:off x="2897414" y="3389085"/>
            <a:ext cx="1757363" cy="533400"/>
          </p:xfrm>
          <a:graphic>
            <a:graphicData uri="http://schemas.openxmlformats.org/presentationml/2006/ole">
              <p:oleObj spid="_x0000_s205852" name="Формула" r:id="rId21" imgW="711000" imgH="215640" progId="Equation.3">
                <p:embed/>
              </p:oleObj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0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0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20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20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0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20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</p:childTnLst>
        </p:cTn>
      </p:par>
    </p:tnLst>
    <p:bldLst>
      <p:bldP spid="61" grpId="0" animBg="1"/>
      <p:bldP spid="53" grpId="0" animBg="1"/>
      <p:bldP spid="49" grpId="0"/>
      <p:bldP spid="54" grpId="0"/>
      <p:bldP spid="6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203200" y="189140"/>
            <a:ext cx="8745084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9089" name="Rectangle 4"/>
          <p:cNvSpPr>
            <a:spLocks noChangeArrowheads="1"/>
          </p:cNvSpPr>
          <p:nvPr/>
        </p:nvSpPr>
        <p:spPr bwMode="auto">
          <a:xfrm>
            <a:off x="530225" y="1160921"/>
            <a:ext cx="86137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en-US" sz="1800" i="0" dirty="0" smtClean="0">
                <a:solidFill>
                  <a:schemeClr val="tx1"/>
                </a:solidFill>
                <a:hlinkClick r:id="rId3"/>
              </a:rPr>
              <a:t>http://www.fipi.ru/binaries/1175/matEGE2012.zip</a:t>
            </a:r>
            <a:r>
              <a:rPr lang="ru-RU" sz="1800" i="0" dirty="0" smtClean="0">
                <a:solidFill>
                  <a:schemeClr val="tx1"/>
                </a:solidFill>
              </a:rPr>
              <a:t> </a:t>
            </a: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solidFill>
                  <a:schemeClr val="tx1"/>
                </a:solidFill>
                <a:hlinkClick r:id="rId4"/>
              </a:rPr>
              <a:t>http</a:t>
            </a:r>
            <a:r>
              <a:rPr lang="ru-RU" sz="1800" i="0" dirty="0">
                <a:solidFill>
                  <a:schemeClr val="tx1"/>
                </a:solidFill>
                <a:hlinkClick r:id="rId4"/>
              </a:rPr>
              <a:t>://office.</a:t>
            </a:r>
            <a:r>
              <a:rPr lang="ru-RU" sz="1800" i="0" dirty="0">
                <a:solidFill>
                  <a:srgbClr val="002060"/>
                </a:solidFill>
                <a:hlinkClick r:id="rId4"/>
              </a:rPr>
              <a:t>microsoft.com/ru-r</a:t>
            </a:r>
            <a:r>
              <a:rPr lang="ru-RU" sz="1800" i="0" dirty="0">
                <a:solidFill>
                  <a:schemeClr val="tx1"/>
                </a:solidFill>
                <a:hlinkClick r:id="rId4"/>
              </a:rPr>
              <a:t>u/images/MC900434393.aspx</a:t>
            </a:r>
            <a:r>
              <a:rPr lang="ru-RU" sz="1800" i="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89090" name="Rectangle 5"/>
          <p:cNvSpPr>
            <a:spLocks noChangeArrowheads="1"/>
          </p:cNvSpPr>
          <p:nvPr/>
        </p:nvSpPr>
        <p:spPr bwMode="auto">
          <a:xfrm>
            <a:off x="1782990" y="378052"/>
            <a:ext cx="6110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 pitchFamily="18" charset="0"/>
              </a:rPr>
              <a:t>Литература и Интернет-ресурсы</a:t>
            </a:r>
          </a:p>
        </p:txBody>
      </p:sp>
      <p:sp>
        <p:nvSpPr>
          <p:cNvPr id="24583" name="AutoShap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 flipH="1">
            <a:off x="8145917" y="6088063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  <p:pic>
        <p:nvPicPr>
          <p:cNvPr id="89094" name="Picture 10" descr="0043439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17039" y="1499507"/>
            <a:ext cx="42386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624819" y="6009595"/>
            <a:ext cx="43973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hlinkClick r:id="rId7"/>
              </a:rPr>
              <a:t>http://larivkov-geo.ucoz.ru/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  <a:endParaRPr lang="ru-RU" sz="2800" dirty="0">
              <a:solidFill>
                <a:schemeClr val="tx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1_Office Theme 14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000099"/>
      </a:hlink>
      <a:folHlink>
        <a:srgbClr val="333399"/>
      </a:folHlink>
    </a:clrScheme>
    <a:fontScheme name="1_Office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1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3333CC"/>
      </a:hlink>
      <a:folHlink>
        <a:srgbClr val="AF67FF"/>
      </a:folHlink>
    </a:clrScheme>
    <a:fontScheme name="Оформление по умолчанию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Ковальчук Л. И. В2 Тест с разбором</Template>
  <TotalTime>0</TotalTime>
  <Words>186</Words>
  <Application>Microsoft Office PowerPoint</Application>
  <PresentationFormat>Экран (4:3)</PresentationFormat>
  <Paragraphs>91</Paragraphs>
  <Slides>5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1_Office Theme</vt:lpstr>
      <vt:lpstr>Оформление по умолчанию</vt:lpstr>
      <vt:lpstr>Формула</vt:lpstr>
      <vt:lpstr>Microsoft Equation 3.0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/>
  <cp:revision>286</cp:revision>
  <dcterms:created xsi:type="dcterms:W3CDTF">2010-09-05T14:23:09Z</dcterms:created>
  <dcterms:modified xsi:type="dcterms:W3CDTF">2011-09-22T18:13:25Z</dcterms:modified>
</cp:coreProperties>
</file>