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9" r:id="rId1"/>
    <p:sldMasterId id="2147483650" r:id="rId2"/>
  </p:sldMasterIdLst>
  <p:notesMasterIdLst>
    <p:notesMasterId r:id="rId5"/>
  </p:notesMasterIdLst>
  <p:sldIdLst>
    <p:sldId id="299" r:id="rId3"/>
    <p:sldId id="278" r:id="rId4"/>
  </p:sldIdLst>
  <p:sldSz cx="9144000" cy="6858000" type="screen4x3"/>
  <p:notesSz cx="6858000" cy="9144000"/>
  <p:custDataLst>
    <p:tags r:id="rId6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5pPr>
    <a:lvl6pPr marL="22860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6pPr>
    <a:lvl7pPr marL="27432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7pPr>
    <a:lvl8pPr marL="32004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8pPr>
    <a:lvl9pPr marL="36576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F0D9"/>
    <a:srgbClr val="FFFF66"/>
    <a:srgbClr val="FFFFCC"/>
    <a:srgbClr val="FFE3B9"/>
    <a:srgbClr val="00CC00"/>
    <a:srgbClr val="FF3399"/>
    <a:srgbClr val="CC0066"/>
    <a:srgbClr val="008000"/>
    <a:srgbClr val="0099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94" autoAdjust="0"/>
    <p:restoredTop sz="99104" autoAdjust="0"/>
  </p:normalViewPr>
  <p:slideViewPr>
    <p:cSldViewPr snapToGrid="0">
      <p:cViewPr>
        <p:scale>
          <a:sx n="66" d="100"/>
          <a:sy n="66" d="100"/>
        </p:scale>
        <p:origin x="-960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5B7F3-CA58-4986-A065-E8B978B16CC1}" type="datetimeFigureOut">
              <a:rPr lang="ru-RU" smtClean="0"/>
              <a:pPr/>
              <a:t>29.10.2011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B755FB-D9EF-4486-BEB2-AE94BA864F1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755FB-D9EF-4486-BEB2-AE94BA864F1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755FB-D9EF-4486-BEB2-AE94BA864F1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8A05C-E1FD-4F16-87DA-099288C487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7B740C-5282-4B9A-867A-51287C6BC5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F658E-69F2-4F41-B161-AC76809E70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55D90A-EE95-4689-AF9F-47BAA37942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BF4A54-BF49-4450-922C-5089469C8A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86B876-99B5-4083-ABA7-20DA762F1B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85D86A-D403-4ABB-8659-40AA5C7CAB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32344-B339-458C-97D8-2C7DAF5A35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C0C55D-33EE-4279-AE51-AF3E6F7E35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F5030-BB89-4902-A4F7-32AC9008D9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B0882-B312-4CD1-984E-2D0F6B99B8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7169C6-D346-497B-B733-AF08674EA3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0F1021-9F19-4BD0-A589-CFC41A355E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D39440-FA01-41D6-ADCF-6F0CC84683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CA7ABB-04A7-4B06-A3CD-D6B3858488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338F92-9CC7-41E7-A363-A4C5464A45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772100-0B14-4E73-ADD9-7A6388ACB6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1D6BC-A8E9-4287-9241-2808880D34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28C495-594F-4C40-93EB-F963CB3FE0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8805FC-5BC7-4D81-BA66-3FC664F91A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AutoShape 4"/>
          <p:cNvSpPr>
            <a:spLocks noChangeArrowheads="1"/>
          </p:cNvSpPr>
          <p:nvPr userDrawn="1"/>
        </p:nvSpPr>
        <p:spPr bwMode="auto">
          <a:xfrm>
            <a:off x="174625" y="174626"/>
            <a:ext cx="8751661" cy="647291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ECFF"/>
              </a:gs>
              <a:gs pos="50000">
                <a:srgbClr val="FFFFFF"/>
              </a:gs>
              <a:gs pos="100000">
                <a:srgbClr val="CCECFF"/>
              </a:gs>
            </a:gsLst>
            <a:lin ang="5400000" scaled="1"/>
          </a:gradFill>
          <a:ln w="38100" cmpd="dbl">
            <a:solidFill>
              <a:srgbClr val="0033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r>
              <a:rPr lang="ru-RU" sz="2400" i="0">
                <a:solidFill>
                  <a:schemeClr val="tx2"/>
                </a:solidFill>
                <a:latin typeface="Arial Unicode MS" pitchFamily="34" charset="-128"/>
              </a:rPr>
              <a:t>                                                     </a:t>
            </a: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5D2737-C256-4003-A571-3D8ADB61FC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8E258D-20EB-4BF9-A809-4EAFBC34C4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400" i="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fld id="{A75A23BC-AA39-4438-8AD4-441B8B67F9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400" i="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fld id="{B2BE6AD7-3206-4D2C-B98D-59C457A43D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oleObject" Target="../embeddings/oleObject6.bin"/><Relationship Id="rId5" Type="http://schemas.openxmlformats.org/officeDocument/2006/relationships/image" Target="../media/image8.wmf"/><Relationship Id="rId10" Type="http://schemas.openxmlformats.org/officeDocument/2006/relationships/oleObject" Target="../embeddings/oleObject5.bin"/><Relationship Id="rId4" Type="http://schemas.openxmlformats.org/officeDocument/2006/relationships/slide" Target="slide2.xml"/><Relationship Id="rId9" Type="http://schemas.openxmlformats.org/officeDocument/2006/relationships/oleObject" Target="../embeddings/oleObject4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larivkov-geo.ucoz.ru/" TargetMode="External"/><Relationship Id="rId3" Type="http://schemas.openxmlformats.org/officeDocument/2006/relationships/hyperlink" Target="http://www.alleng.ru/d/math/math442.htm" TargetMode="External"/><Relationship Id="rId7" Type="http://schemas.openxmlformats.org/officeDocument/2006/relationships/image" Target="../media/image8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hyperlink" Target="http://office.microsoft.com/ru-ru/images/MC900434393.aspx" TargetMode="External"/><Relationship Id="rId4" Type="http://schemas.openxmlformats.org/officeDocument/2006/relationships/hyperlink" Target="http://www.mathege.ru:8080/or/ege/ShowProblems.html?posMask=256&amp;showProto=true" TargetMode="External"/><Relationship Id="rId9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2"/>
          <p:cNvGraphicFramePr>
            <a:graphicFrameLocks noGrp="1"/>
          </p:cNvGraphicFramePr>
          <p:nvPr/>
        </p:nvGraphicFramePr>
        <p:xfrm>
          <a:off x="187325" y="178254"/>
          <a:ext cx="1583644" cy="457200"/>
        </p:xfrm>
        <a:graphic>
          <a:graphicData uri="http://schemas.openxmlformats.org/drawingml/2006/table">
            <a:tbl>
              <a:tblPr/>
              <a:tblGrid>
                <a:gridCol w="1583644"/>
              </a:tblGrid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 № 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27066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9BDAF3"/>
                        </a:gs>
                        <a:gs pos="50000">
                          <a:srgbClr val="FFFFFF"/>
                        </a:gs>
                        <a:gs pos="100000">
                          <a:srgbClr val="9BDAF3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6" name="Rectangle 3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89593" y="183018"/>
            <a:ext cx="1566636" cy="42862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square" tIns="36000" bIns="18000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ru-RU" sz="2400" i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121" name="AutoShape 3"/>
          <p:cNvSpPr>
            <a:spLocks noChangeAspect="1" noChangeArrowheads="1"/>
          </p:cNvSpPr>
          <p:nvPr/>
        </p:nvSpPr>
        <p:spPr bwMode="auto">
          <a:xfrm>
            <a:off x="711200" y="2162628"/>
            <a:ext cx="3179763" cy="4093028"/>
          </a:xfrm>
          <a:prstGeom prst="can">
            <a:avLst>
              <a:gd name="adj" fmla="val 38540"/>
            </a:avLst>
          </a:prstGeom>
          <a:solidFill>
            <a:srgbClr val="FFFFCC">
              <a:alpha val="62000"/>
            </a:srgbClr>
          </a:solidFill>
          <a:ln w="28575">
            <a:solidFill>
              <a:srgbClr val="FF9900"/>
            </a:solidFill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" name="Arc 8"/>
          <p:cNvSpPr>
            <a:spLocks noChangeAspect="1"/>
          </p:cNvSpPr>
          <p:nvPr/>
        </p:nvSpPr>
        <p:spPr bwMode="auto">
          <a:xfrm rot="10800000" flipH="1" flipV="1">
            <a:off x="2293257" y="5029201"/>
            <a:ext cx="1572079" cy="664480"/>
          </a:xfrm>
          <a:custGeom>
            <a:avLst/>
            <a:gdLst>
              <a:gd name="G0" fmla="+- 0 0 0"/>
              <a:gd name="G1" fmla="+- 21593 0 0"/>
              <a:gd name="G2" fmla="+- 21600 0 0"/>
              <a:gd name="T0" fmla="*/ 545 w 21600"/>
              <a:gd name="T1" fmla="*/ 0 h 21949"/>
              <a:gd name="T2" fmla="*/ 21597 w 21600"/>
              <a:gd name="T3" fmla="*/ 21949 h 21949"/>
              <a:gd name="T4" fmla="*/ 0 w 21600"/>
              <a:gd name="T5" fmla="*/ 21593 h 21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949" fill="none" extrusionOk="0">
                <a:moveTo>
                  <a:pt x="545" y="-1"/>
                </a:moveTo>
                <a:cubicBezTo>
                  <a:pt x="12258" y="295"/>
                  <a:pt x="21600" y="9875"/>
                  <a:pt x="21600" y="21593"/>
                </a:cubicBezTo>
                <a:cubicBezTo>
                  <a:pt x="21600" y="21711"/>
                  <a:pt x="21599" y="21830"/>
                  <a:pt x="21597" y="21949"/>
                </a:cubicBezTo>
              </a:path>
              <a:path w="21600" h="21949" stroke="0" extrusionOk="0">
                <a:moveTo>
                  <a:pt x="545" y="-1"/>
                </a:moveTo>
                <a:cubicBezTo>
                  <a:pt x="12258" y="295"/>
                  <a:pt x="21600" y="9875"/>
                  <a:pt x="21600" y="21593"/>
                </a:cubicBezTo>
                <a:cubicBezTo>
                  <a:pt x="21600" y="21711"/>
                  <a:pt x="21599" y="21830"/>
                  <a:pt x="21597" y="21949"/>
                </a:cubicBezTo>
                <a:lnTo>
                  <a:pt x="0" y="21593"/>
                </a:lnTo>
                <a:close/>
              </a:path>
            </a:pathLst>
          </a:custGeom>
          <a:noFill/>
          <a:ln w="28575">
            <a:solidFill>
              <a:srgbClr val="FF9900"/>
            </a:solidFill>
            <a:prstDash val="dash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Rectangle 98"/>
          <p:cNvSpPr>
            <a:spLocks noChangeArrowheads="1"/>
          </p:cNvSpPr>
          <p:nvPr/>
        </p:nvSpPr>
        <p:spPr bwMode="auto">
          <a:xfrm>
            <a:off x="1797393" y="203200"/>
            <a:ext cx="6855731" cy="142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dirty="0" smtClean="0"/>
              <a:t>Найдите площадь боковой поверхности правильной </a:t>
            </a:r>
            <a:r>
              <a:rPr lang="ru-RU" sz="2400" dirty="0" smtClean="0"/>
              <a:t>шестиугольной </a:t>
            </a:r>
            <a:r>
              <a:rPr lang="ru-RU" sz="2400" dirty="0" smtClean="0"/>
              <a:t>призмы, описанной около цилиндра, радиус основания которого равен     , а высота равна 2.</a:t>
            </a:r>
            <a:endParaRPr lang="ru-RU" sz="2400" dirty="0"/>
          </a:p>
        </p:txBody>
      </p:sp>
      <p:sp>
        <p:nvSpPr>
          <p:cNvPr id="8" name="Rectangle 36"/>
          <p:cNvSpPr>
            <a:spLocks noChangeArrowheads="1"/>
          </p:cNvSpPr>
          <p:nvPr/>
        </p:nvSpPr>
        <p:spPr bwMode="auto">
          <a:xfrm>
            <a:off x="192088" y="181429"/>
            <a:ext cx="1565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ru-RU" sz="2400" i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9" name="Rectangle 183"/>
          <p:cNvSpPr>
            <a:spLocks noChangeArrowheads="1"/>
          </p:cNvSpPr>
          <p:nvPr/>
        </p:nvSpPr>
        <p:spPr bwMode="auto">
          <a:xfrm>
            <a:off x="353787" y="621847"/>
            <a:ext cx="1619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sz="2400" dirty="0">
              <a:solidFill>
                <a:schemeClr val="accent2">
                  <a:lumMod val="2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0" name="AutoShap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405813" y="6364288"/>
            <a:ext cx="738187" cy="49371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50000">
                <a:srgbClr val="FFFFFF"/>
              </a:gs>
              <a:gs pos="100000">
                <a:schemeClr val="bg1"/>
              </a:gs>
            </a:gsLst>
            <a:lin ang="5400000" scaled="1"/>
          </a:gra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  <a:defRPr/>
            </a:pPr>
            <a:endParaRPr lang="ru-RU">
              <a:cs typeface="Arial" pitchFamily="34" charset="0"/>
            </a:endParaRPr>
          </a:p>
        </p:txBody>
      </p:sp>
      <p:pic>
        <p:nvPicPr>
          <p:cNvPr id="12" name="Picture 103" descr="0043439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2229" y="1117601"/>
            <a:ext cx="1652587" cy="1128712"/>
          </a:xfrm>
          <a:prstGeom prst="rect">
            <a:avLst/>
          </a:prstGeom>
          <a:noFill/>
        </p:spPr>
      </p:pic>
      <p:cxnSp>
        <p:nvCxnSpPr>
          <p:cNvPr id="211" name="Прямая со стрелкой 210"/>
          <p:cNvCxnSpPr/>
          <p:nvPr/>
        </p:nvCxnSpPr>
        <p:spPr bwMode="auto">
          <a:xfrm>
            <a:off x="6081485" y="1262743"/>
            <a:ext cx="2423886" cy="0"/>
          </a:xfrm>
          <a:prstGeom prst="straightConnector1">
            <a:avLst/>
          </a:prstGeom>
          <a:noFill/>
          <a:ln w="38100" cap="rnd" cmpd="sng" algn="ctr">
            <a:solidFill>
              <a:srgbClr val="C00000"/>
            </a:solidFill>
            <a:prstDash val="sysDot"/>
            <a:round/>
            <a:headEnd type="none" w="med" len="med"/>
            <a:tailEnd type="none"/>
          </a:ln>
          <a:effectLst/>
        </p:spPr>
      </p:cxnSp>
      <p:cxnSp>
        <p:nvCxnSpPr>
          <p:cNvPr id="64" name="Прямая со стрелкой 63"/>
          <p:cNvCxnSpPr/>
          <p:nvPr/>
        </p:nvCxnSpPr>
        <p:spPr bwMode="auto">
          <a:xfrm>
            <a:off x="5065485" y="1611086"/>
            <a:ext cx="2394858" cy="14514"/>
          </a:xfrm>
          <a:prstGeom prst="straightConnector1">
            <a:avLst/>
          </a:prstGeom>
          <a:noFill/>
          <a:ln w="38100" cap="rnd" cmpd="sng" algn="ctr">
            <a:solidFill>
              <a:srgbClr val="C00000"/>
            </a:solidFill>
            <a:prstDash val="sysDot"/>
            <a:round/>
            <a:headEnd type="none" w="med" len="med"/>
            <a:tailEnd type="none"/>
          </a:ln>
          <a:effectLst/>
        </p:spPr>
      </p:cxnSp>
      <p:cxnSp>
        <p:nvCxnSpPr>
          <p:cNvPr id="68" name="Прямая со стрелкой 67"/>
          <p:cNvCxnSpPr/>
          <p:nvPr/>
        </p:nvCxnSpPr>
        <p:spPr bwMode="auto">
          <a:xfrm flipV="1">
            <a:off x="3272971" y="580571"/>
            <a:ext cx="4564743" cy="4"/>
          </a:xfrm>
          <a:prstGeom prst="straightConnector1">
            <a:avLst/>
          </a:prstGeom>
          <a:noFill/>
          <a:ln w="38100" cap="rnd" cmpd="sng" algn="ctr">
            <a:solidFill>
              <a:srgbClr val="C00000"/>
            </a:solidFill>
            <a:prstDash val="sysDot"/>
            <a:round/>
            <a:headEnd type="none" w="med" len="med"/>
            <a:tailEnd type="none"/>
          </a:ln>
          <a:effectLst/>
        </p:spPr>
      </p:cxnSp>
      <p:cxnSp>
        <p:nvCxnSpPr>
          <p:cNvPr id="70" name="Прямая со стрелкой 69"/>
          <p:cNvCxnSpPr/>
          <p:nvPr/>
        </p:nvCxnSpPr>
        <p:spPr bwMode="auto">
          <a:xfrm flipV="1">
            <a:off x="1908627" y="899886"/>
            <a:ext cx="5319487" cy="14514"/>
          </a:xfrm>
          <a:prstGeom prst="straightConnector1">
            <a:avLst/>
          </a:prstGeom>
          <a:noFill/>
          <a:ln w="38100" cap="rnd" cmpd="sng" algn="ctr">
            <a:solidFill>
              <a:srgbClr val="C00000"/>
            </a:solidFill>
            <a:prstDash val="sysDot"/>
            <a:round/>
            <a:headEnd type="none" w="med" len="med"/>
            <a:tailEnd type="none"/>
          </a:ln>
          <a:effectLst/>
        </p:spPr>
      </p:cxnSp>
      <p:sp>
        <p:nvSpPr>
          <p:cNvPr id="108" name="Rectangle 221"/>
          <p:cNvSpPr>
            <a:spLocks noChangeArrowheads="1"/>
          </p:cNvSpPr>
          <p:nvPr/>
        </p:nvSpPr>
        <p:spPr bwMode="auto">
          <a:xfrm>
            <a:off x="3731733" y="5927645"/>
            <a:ext cx="514001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en-US" sz="3200" dirty="0" smtClean="0">
                <a:latin typeface="Times New Roman" pitchFamily="18" charset="0"/>
              </a:rPr>
              <a:t>a</a:t>
            </a:r>
            <a:endParaRPr lang="ru-RU" sz="3200" dirty="0">
              <a:latin typeface="Times New Roman" pitchFamily="18" charset="0"/>
            </a:endParaRPr>
          </a:p>
        </p:txBody>
      </p:sp>
      <p:sp>
        <p:nvSpPr>
          <p:cNvPr id="212" name="Oval 222"/>
          <p:cNvSpPr>
            <a:spLocks noChangeAspect="1" noChangeArrowheads="1"/>
          </p:cNvSpPr>
          <p:nvPr/>
        </p:nvSpPr>
        <p:spPr bwMode="auto">
          <a:xfrm>
            <a:off x="7896883" y="174172"/>
            <a:ext cx="506887" cy="540000"/>
          </a:xfrm>
          <a:prstGeom prst="ellipse">
            <a:avLst/>
          </a:prstGeom>
          <a:noFill/>
          <a:ln w="28575" algn="ctr">
            <a:solidFill>
              <a:srgbClr val="990000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3200" b="1" i="0" dirty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?</a:t>
            </a:r>
          </a:p>
        </p:txBody>
      </p:sp>
      <p:sp>
        <p:nvSpPr>
          <p:cNvPr id="148" name="Rectangle 221"/>
          <p:cNvSpPr>
            <a:spLocks noChangeArrowheads="1"/>
          </p:cNvSpPr>
          <p:nvPr/>
        </p:nvSpPr>
        <p:spPr bwMode="auto">
          <a:xfrm>
            <a:off x="4225219" y="4084328"/>
            <a:ext cx="514001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en-US" sz="3200" dirty="0" smtClean="0">
                <a:latin typeface="Times New Roman" pitchFamily="18" charset="0"/>
              </a:rPr>
              <a:t>2</a:t>
            </a:r>
            <a:endParaRPr lang="ru-RU" sz="3200" dirty="0">
              <a:latin typeface="Times New Roman" pitchFamily="18" charset="0"/>
            </a:endParaRPr>
          </a:p>
        </p:txBody>
      </p:sp>
      <p:cxnSp>
        <p:nvCxnSpPr>
          <p:cNvPr id="150" name="Прямая со стрелкой 149"/>
          <p:cNvCxnSpPr/>
          <p:nvPr/>
        </p:nvCxnSpPr>
        <p:spPr bwMode="auto">
          <a:xfrm>
            <a:off x="1944913" y="1654629"/>
            <a:ext cx="2743202" cy="0"/>
          </a:xfrm>
          <a:prstGeom prst="straightConnector1">
            <a:avLst/>
          </a:prstGeom>
          <a:noFill/>
          <a:ln w="38100" cap="rnd" cmpd="sng" algn="ctr">
            <a:solidFill>
              <a:srgbClr val="C00000"/>
            </a:solidFill>
            <a:prstDash val="sysDot"/>
            <a:round/>
            <a:headEnd type="none" w="med" len="med"/>
            <a:tailEnd type="none"/>
          </a:ln>
          <a:effectLst/>
        </p:spPr>
      </p:cxnSp>
      <p:sp>
        <p:nvSpPr>
          <p:cNvPr id="116" name="Line 35"/>
          <p:cNvSpPr>
            <a:spLocks noChangeShapeType="1"/>
          </p:cNvSpPr>
          <p:nvPr/>
        </p:nvSpPr>
        <p:spPr bwMode="auto">
          <a:xfrm flipV="1">
            <a:off x="1983581" y="1640113"/>
            <a:ext cx="2356190" cy="762567"/>
          </a:xfrm>
          <a:prstGeom prst="line">
            <a:avLst/>
          </a:prstGeom>
          <a:noFill/>
          <a:ln w="19050">
            <a:solidFill>
              <a:srgbClr val="00008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2" name="Object 12"/>
          <p:cNvGraphicFramePr>
            <a:graphicFrameLocks noChangeAspect="1"/>
          </p:cNvGraphicFramePr>
          <p:nvPr/>
        </p:nvGraphicFramePr>
        <p:xfrm>
          <a:off x="4125457" y="1098778"/>
          <a:ext cx="554038" cy="549275"/>
        </p:xfrm>
        <a:graphic>
          <a:graphicData uri="http://schemas.openxmlformats.org/presentationml/2006/ole">
            <p:oleObj spid="_x0000_s132115" name="Формула" r:id="rId6" imgW="228600" imgH="228600" progId="Equation.3">
              <p:embed/>
            </p:oleObj>
          </a:graphicData>
        </a:graphic>
      </p:graphicFrame>
      <p:sp>
        <p:nvSpPr>
          <p:cNvPr id="171" name="Rectangle 183"/>
          <p:cNvSpPr>
            <a:spLocks noChangeArrowheads="1"/>
          </p:cNvSpPr>
          <p:nvPr/>
        </p:nvSpPr>
        <p:spPr bwMode="auto">
          <a:xfrm>
            <a:off x="4978397" y="1901370"/>
            <a:ext cx="3599545" cy="954107"/>
          </a:xfrm>
          <a:prstGeom prst="rect">
            <a:avLst/>
          </a:prstGeom>
          <a:solidFill>
            <a:srgbClr val="FFFFFF"/>
          </a:solidFill>
          <a:ln w="28575">
            <a:solidFill>
              <a:srgbClr val="0099CC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призме все боковые ребра 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равны</a:t>
            </a:r>
            <a:r>
              <a:rPr lang="ru-RU" sz="28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7" name="Rectangle 183"/>
          <p:cNvSpPr>
            <a:spLocks noChangeArrowheads="1"/>
          </p:cNvSpPr>
          <p:nvPr/>
        </p:nvSpPr>
        <p:spPr bwMode="auto">
          <a:xfrm>
            <a:off x="4746171" y="2931881"/>
            <a:ext cx="3991430" cy="2677656"/>
          </a:xfrm>
          <a:prstGeom prst="rect">
            <a:avLst/>
          </a:prstGeom>
          <a:solidFill>
            <a:srgbClr val="FFFFFF"/>
          </a:solidFill>
          <a:ln w="28575">
            <a:solidFill>
              <a:srgbClr val="0099CC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правильной призме боковые ребра</a:t>
            </a:r>
            <a:r>
              <a:rPr lang="en-US" sz="28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перпендикулярны</a:t>
            </a:r>
            <a:r>
              <a:rPr lang="ru-RU" sz="28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основанию, и основание – 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правильный</a:t>
            </a:r>
            <a:r>
              <a:rPr lang="ru-RU" sz="28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многоугольник.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21" name="Группа 220"/>
          <p:cNvGrpSpPr/>
          <p:nvPr/>
        </p:nvGrpSpPr>
        <p:grpSpPr>
          <a:xfrm>
            <a:off x="1719032" y="2196420"/>
            <a:ext cx="719588" cy="571500"/>
            <a:chOff x="3272061" y="1673905"/>
            <a:chExt cx="719588" cy="571500"/>
          </a:xfrm>
        </p:grpSpPr>
        <p:sp>
          <p:nvSpPr>
            <p:cNvPr id="113" name="Line 33"/>
            <p:cNvSpPr>
              <a:spLocks noChangeShapeType="1"/>
            </p:cNvSpPr>
            <p:nvPr/>
          </p:nvSpPr>
          <p:spPr bwMode="auto">
            <a:xfrm flipH="1" flipV="1">
              <a:off x="3310391" y="1706335"/>
              <a:ext cx="653821" cy="512394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9" name="Oval 36"/>
            <p:cNvSpPr>
              <a:spLocks noChangeArrowheads="1"/>
            </p:cNvSpPr>
            <p:nvPr/>
          </p:nvSpPr>
          <p:spPr bwMode="auto">
            <a:xfrm>
              <a:off x="3272061" y="1673905"/>
              <a:ext cx="57600" cy="5715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0" name="Oval 36"/>
            <p:cNvSpPr>
              <a:spLocks noChangeArrowheads="1"/>
            </p:cNvSpPr>
            <p:nvPr/>
          </p:nvSpPr>
          <p:spPr bwMode="auto">
            <a:xfrm>
              <a:off x="3934049" y="2188255"/>
              <a:ext cx="57600" cy="5715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aphicFrame>
        <p:nvGraphicFramePr>
          <p:cNvPr id="111" name="Object 24"/>
          <p:cNvGraphicFramePr>
            <a:graphicFrameLocks noChangeAspect="1"/>
          </p:cNvGraphicFramePr>
          <p:nvPr/>
        </p:nvGraphicFramePr>
        <p:xfrm>
          <a:off x="5239199" y="1889579"/>
          <a:ext cx="3255963" cy="549275"/>
        </p:xfrm>
        <a:graphic>
          <a:graphicData uri="http://schemas.openxmlformats.org/presentationml/2006/ole">
            <p:oleObj spid="_x0000_s132104" name="Формула" r:id="rId7" imgW="1346040" imgH="228600" progId="Equation.3">
              <p:embed/>
            </p:oleObj>
          </a:graphicData>
        </a:graphic>
      </p:graphicFrame>
      <p:graphicFrame>
        <p:nvGraphicFramePr>
          <p:cNvPr id="185" name="Object 24"/>
          <p:cNvGraphicFramePr>
            <a:graphicFrameLocks noChangeAspect="1"/>
          </p:cNvGraphicFramePr>
          <p:nvPr/>
        </p:nvGraphicFramePr>
        <p:xfrm>
          <a:off x="4244067" y="2573791"/>
          <a:ext cx="1997075" cy="1438275"/>
        </p:xfrm>
        <a:graphic>
          <a:graphicData uri="http://schemas.openxmlformats.org/presentationml/2006/ole">
            <p:oleObj spid="_x0000_s132107" name="Формула" r:id="rId8" imgW="825480" imgH="596880" progId="Equation.3">
              <p:embed/>
            </p:oleObj>
          </a:graphicData>
        </a:graphic>
      </p:graphicFrame>
      <p:sp>
        <p:nvSpPr>
          <p:cNvPr id="196" name="AutoShape 137"/>
          <p:cNvSpPr>
            <a:spLocks noChangeArrowheads="1"/>
          </p:cNvSpPr>
          <p:nvPr/>
        </p:nvSpPr>
        <p:spPr bwMode="auto">
          <a:xfrm>
            <a:off x="6254524" y="3080457"/>
            <a:ext cx="305930" cy="432000"/>
          </a:xfrm>
          <a:prstGeom prst="rightArrow">
            <a:avLst>
              <a:gd name="adj1" fmla="val 50000"/>
              <a:gd name="adj2" fmla="val 39706"/>
            </a:avLst>
          </a:prstGeom>
          <a:gradFill rotWithShape="1">
            <a:gsLst>
              <a:gs pos="0">
                <a:schemeClr val="bg1">
                  <a:alpha val="59000"/>
                </a:schemeClr>
              </a:gs>
              <a:gs pos="50000">
                <a:srgbClr val="990000">
                  <a:alpha val="44000"/>
                </a:srgbClr>
              </a:gs>
              <a:gs pos="100000">
                <a:schemeClr val="bg1">
                  <a:alpha val="59000"/>
                </a:schemeClr>
              </a:gs>
            </a:gsLst>
            <a:lin ang="18900000" scaled="1"/>
          </a:gradFill>
          <a:ln w="9525" algn="ctr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80000"/>
              </a:lnSpc>
              <a:defRPr/>
            </a:pPr>
            <a:endParaRPr lang="ru-RU">
              <a:cs typeface="Arial" pitchFamily="34" charset="0"/>
            </a:endParaRPr>
          </a:p>
        </p:txBody>
      </p:sp>
      <p:graphicFrame>
        <p:nvGraphicFramePr>
          <p:cNvPr id="215" name="Object 24"/>
          <p:cNvGraphicFramePr>
            <a:graphicFrameLocks noChangeAspect="1"/>
          </p:cNvGraphicFramePr>
          <p:nvPr/>
        </p:nvGraphicFramePr>
        <p:xfrm>
          <a:off x="5325156" y="4235224"/>
          <a:ext cx="3263900" cy="1403350"/>
        </p:xfrm>
        <a:graphic>
          <a:graphicData uri="http://schemas.openxmlformats.org/presentationml/2006/ole">
            <p:oleObj spid="_x0000_s132102" name="Формула" r:id="rId9" imgW="1346040" imgH="583920" progId="Equation.3">
              <p:embed/>
            </p:oleObj>
          </a:graphicData>
        </a:graphic>
      </p:graphicFrame>
      <p:sp>
        <p:nvSpPr>
          <p:cNvPr id="189" name="AutoShape 224"/>
          <p:cNvSpPr>
            <a:spLocks noChangeArrowheads="1"/>
          </p:cNvSpPr>
          <p:nvPr/>
        </p:nvSpPr>
        <p:spPr bwMode="auto">
          <a:xfrm rot="16200000" flipH="1">
            <a:off x="6683833" y="3853543"/>
            <a:ext cx="3875314" cy="435433"/>
          </a:xfrm>
          <a:prstGeom prst="bentUpArrow">
            <a:avLst>
              <a:gd name="adj1" fmla="val 25473"/>
              <a:gd name="adj2" fmla="val 41666"/>
              <a:gd name="adj3" fmla="val 25000"/>
            </a:avLst>
          </a:prstGeom>
          <a:gradFill rotWithShape="1">
            <a:gsLst>
              <a:gs pos="0">
                <a:schemeClr val="bg1">
                  <a:alpha val="59000"/>
                </a:schemeClr>
              </a:gs>
              <a:gs pos="50000">
                <a:srgbClr val="990000">
                  <a:alpha val="44000"/>
                </a:srgbClr>
              </a:gs>
              <a:gs pos="100000">
                <a:schemeClr val="bg1">
                  <a:alpha val="59000"/>
                </a:schemeClr>
              </a:gs>
            </a:gsLst>
            <a:lin ang="18900000" scaled="1"/>
          </a:gradFill>
          <a:ln w="9525" algn="ctr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endParaRPr lang="ru-RU"/>
          </a:p>
        </p:txBody>
      </p:sp>
      <p:graphicFrame>
        <p:nvGraphicFramePr>
          <p:cNvPr id="25792" name="Object 12"/>
          <p:cNvGraphicFramePr>
            <a:graphicFrameLocks noChangeAspect="1"/>
          </p:cNvGraphicFramePr>
          <p:nvPr/>
        </p:nvGraphicFramePr>
        <p:xfrm>
          <a:off x="5407478" y="5652860"/>
          <a:ext cx="2828925" cy="549275"/>
        </p:xfrm>
        <a:graphic>
          <a:graphicData uri="http://schemas.openxmlformats.org/presentationml/2006/ole">
            <p:oleObj spid="_x0000_s132108" name="Формула" r:id="rId10" imgW="1168200" imgH="228600" progId="Equation.3">
              <p:embed/>
            </p:oleObj>
          </a:graphicData>
        </a:graphic>
      </p:graphicFrame>
      <p:sp>
        <p:nvSpPr>
          <p:cNvPr id="11" name="Rectangle 110"/>
          <p:cNvSpPr>
            <a:spLocks noChangeArrowheads="1"/>
          </p:cNvSpPr>
          <p:nvPr/>
        </p:nvSpPr>
        <p:spPr bwMode="auto">
          <a:xfrm>
            <a:off x="6161765" y="6084888"/>
            <a:ext cx="1704976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Ответ:24.</a:t>
            </a:r>
            <a:r>
              <a:rPr lang="ru-RU" sz="28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</a:rPr>
              <a:t> </a:t>
            </a:r>
            <a:endParaRPr lang="ru-RU" sz="2800" dirty="0">
              <a:solidFill>
                <a:schemeClr val="accent2">
                  <a:lumMod val="2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229" name="AutoShape 137"/>
          <p:cNvSpPr>
            <a:spLocks noChangeArrowheads="1"/>
          </p:cNvSpPr>
          <p:nvPr/>
        </p:nvSpPr>
        <p:spPr bwMode="auto">
          <a:xfrm rot="5400000">
            <a:off x="7407490" y="3930272"/>
            <a:ext cx="540000" cy="432000"/>
          </a:xfrm>
          <a:prstGeom prst="rightArrow">
            <a:avLst>
              <a:gd name="adj1" fmla="val 50000"/>
              <a:gd name="adj2" fmla="val 39706"/>
            </a:avLst>
          </a:prstGeom>
          <a:gradFill rotWithShape="1">
            <a:gsLst>
              <a:gs pos="0">
                <a:schemeClr val="bg1">
                  <a:alpha val="59000"/>
                </a:schemeClr>
              </a:gs>
              <a:gs pos="50000">
                <a:srgbClr val="990000">
                  <a:alpha val="44000"/>
                </a:srgbClr>
              </a:gs>
              <a:gs pos="100000">
                <a:schemeClr val="bg1">
                  <a:alpha val="59000"/>
                </a:schemeClr>
              </a:gs>
            </a:gsLst>
            <a:lin ang="18900000" scaled="1"/>
          </a:gradFill>
          <a:ln w="9525" algn="ctr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80000"/>
              </a:lnSpc>
              <a:defRPr/>
            </a:pPr>
            <a:endParaRPr lang="ru-RU">
              <a:cs typeface="Arial" pitchFamily="34" charset="0"/>
            </a:endParaRPr>
          </a:p>
        </p:txBody>
      </p:sp>
      <p:grpSp>
        <p:nvGrpSpPr>
          <p:cNvPr id="87" name="Группа 86"/>
          <p:cNvGrpSpPr/>
          <p:nvPr/>
        </p:nvGrpSpPr>
        <p:grpSpPr>
          <a:xfrm>
            <a:off x="440531" y="2116929"/>
            <a:ext cx="3726656" cy="4236030"/>
            <a:chOff x="4510851" y="4267924"/>
            <a:chExt cx="3336952" cy="3976510"/>
          </a:xfrm>
        </p:grpSpPr>
        <p:sp>
          <p:nvSpPr>
            <p:cNvPr id="88" name="Line 16"/>
            <p:cNvSpPr>
              <a:spLocks noChangeShapeType="1"/>
            </p:cNvSpPr>
            <p:nvPr/>
          </p:nvSpPr>
          <p:spPr bwMode="auto">
            <a:xfrm>
              <a:off x="5099350" y="8092631"/>
              <a:ext cx="1667410" cy="136356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9" name="Line 17"/>
            <p:cNvSpPr>
              <a:spLocks noChangeShapeType="1"/>
            </p:cNvSpPr>
            <p:nvPr/>
          </p:nvSpPr>
          <p:spPr bwMode="auto">
            <a:xfrm>
              <a:off x="4527909" y="7500259"/>
              <a:ext cx="571440" cy="57896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0" name="Line 18"/>
            <p:cNvSpPr>
              <a:spLocks noChangeShapeType="1"/>
            </p:cNvSpPr>
            <p:nvPr/>
          </p:nvSpPr>
          <p:spPr bwMode="auto">
            <a:xfrm flipH="1">
              <a:off x="4510851" y="6943655"/>
              <a:ext cx="1004283" cy="543192"/>
            </a:xfrm>
            <a:prstGeom prst="line">
              <a:avLst/>
            </a:prstGeom>
            <a:noFill/>
            <a:ln w="28575">
              <a:solidFill>
                <a:srgbClr val="00008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1" name="Line 19"/>
            <p:cNvSpPr>
              <a:spLocks noChangeShapeType="1"/>
            </p:cNvSpPr>
            <p:nvPr/>
          </p:nvSpPr>
          <p:spPr bwMode="auto">
            <a:xfrm flipH="1">
              <a:off x="4524520" y="4753000"/>
              <a:ext cx="0" cy="2745294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2" name="Line 20"/>
            <p:cNvSpPr>
              <a:spLocks noChangeShapeType="1"/>
            </p:cNvSpPr>
            <p:nvPr/>
          </p:nvSpPr>
          <p:spPr bwMode="auto">
            <a:xfrm flipH="1">
              <a:off x="4525777" y="4270162"/>
              <a:ext cx="997887" cy="491779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3" name="Line 21"/>
            <p:cNvSpPr>
              <a:spLocks noChangeShapeType="1"/>
            </p:cNvSpPr>
            <p:nvPr/>
          </p:nvSpPr>
          <p:spPr bwMode="auto">
            <a:xfrm>
              <a:off x="5523664" y="4267924"/>
              <a:ext cx="1656748" cy="60215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4" name="Line 22"/>
            <p:cNvSpPr>
              <a:spLocks noChangeShapeType="1"/>
            </p:cNvSpPr>
            <p:nvPr/>
          </p:nvSpPr>
          <p:spPr bwMode="auto">
            <a:xfrm>
              <a:off x="7183560" y="4338075"/>
              <a:ext cx="664243" cy="607166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5" name="Line 23"/>
            <p:cNvSpPr>
              <a:spLocks noChangeShapeType="1"/>
            </p:cNvSpPr>
            <p:nvPr/>
          </p:nvSpPr>
          <p:spPr bwMode="auto">
            <a:xfrm flipH="1">
              <a:off x="6768889" y="4963125"/>
              <a:ext cx="1070386" cy="590135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6" name="Line 24"/>
            <p:cNvSpPr>
              <a:spLocks noChangeShapeType="1"/>
            </p:cNvSpPr>
            <p:nvPr/>
          </p:nvSpPr>
          <p:spPr bwMode="auto">
            <a:xfrm>
              <a:off x="5088599" y="5420109"/>
              <a:ext cx="1695218" cy="126445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7" name="Line 25"/>
            <p:cNvSpPr>
              <a:spLocks noChangeShapeType="1"/>
            </p:cNvSpPr>
            <p:nvPr/>
          </p:nvSpPr>
          <p:spPr bwMode="auto">
            <a:xfrm>
              <a:off x="4512984" y="4739587"/>
              <a:ext cx="577836" cy="686258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8" name="Line 26"/>
            <p:cNvSpPr>
              <a:spLocks noChangeShapeType="1"/>
            </p:cNvSpPr>
            <p:nvPr/>
          </p:nvSpPr>
          <p:spPr bwMode="auto">
            <a:xfrm>
              <a:off x="5513647" y="4297200"/>
              <a:ext cx="5753" cy="2641986"/>
            </a:xfrm>
            <a:prstGeom prst="line">
              <a:avLst/>
            </a:prstGeom>
            <a:noFill/>
            <a:ln w="28575">
              <a:solidFill>
                <a:srgbClr val="00008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9" name="Line 27"/>
            <p:cNvSpPr>
              <a:spLocks noChangeShapeType="1"/>
            </p:cNvSpPr>
            <p:nvPr/>
          </p:nvSpPr>
          <p:spPr bwMode="auto">
            <a:xfrm>
              <a:off x="5527929" y="6936951"/>
              <a:ext cx="1642635" cy="85262"/>
            </a:xfrm>
            <a:prstGeom prst="line">
              <a:avLst/>
            </a:prstGeom>
            <a:noFill/>
            <a:ln w="28575">
              <a:solidFill>
                <a:srgbClr val="00008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0" name="Line 28"/>
            <p:cNvSpPr>
              <a:spLocks noChangeShapeType="1"/>
            </p:cNvSpPr>
            <p:nvPr/>
          </p:nvSpPr>
          <p:spPr bwMode="auto">
            <a:xfrm>
              <a:off x="7169752" y="4337223"/>
              <a:ext cx="0" cy="2619845"/>
            </a:xfrm>
            <a:prstGeom prst="line">
              <a:avLst/>
            </a:prstGeom>
            <a:noFill/>
            <a:ln w="28575">
              <a:solidFill>
                <a:srgbClr val="00008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1" name="Line 29"/>
            <p:cNvSpPr>
              <a:spLocks noChangeShapeType="1"/>
            </p:cNvSpPr>
            <p:nvPr/>
          </p:nvSpPr>
          <p:spPr bwMode="auto">
            <a:xfrm>
              <a:off x="7839173" y="4935769"/>
              <a:ext cx="0" cy="2780423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" name="Line 30"/>
            <p:cNvSpPr>
              <a:spLocks noChangeShapeType="1"/>
            </p:cNvSpPr>
            <p:nvPr/>
          </p:nvSpPr>
          <p:spPr bwMode="auto">
            <a:xfrm>
              <a:off x="7173090" y="7024126"/>
              <a:ext cx="661920" cy="679556"/>
            </a:xfrm>
            <a:prstGeom prst="line">
              <a:avLst/>
            </a:prstGeom>
            <a:noFill/>
            <a:ln w="28575">
              <a:solidFill>
                <a:srgbClr val="00008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" name="Line 31"/>
            <p:cNvSpPr>
              <a:spLocks noChangeShapeType="1"/>
            </p:cNvSpPr>
            <p:nvPr/>
          </p:nvSpPr>
          <p:spPr bwMode="auto">
            <a:xfrm flipH="1">
              <a:off x="6779552" y="7699207"/>
              <a:ext cx="1055458" cy="520839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" name="Line 32"/>
            <p:cNvSpPr>
              <a:spLocks noChangeShapeType="1"/>
            </p:cNvSpPr>
            <p:nvPr/>
          </p:nvSpPr>
          <p:spPr bwMode="auto">
            <a:xfrm>
              <a:off x="6772447" y="5558385"/>
              <a:ext cx="1588" cy="2686049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" name="Line 33"/>
            <p:cNvSpPr>
              <a:spLocks noChangeShapeType="1"/>
            </p:cNvSpPr>
            <p:nvPr/>
          </p:nvSpPr>
          <p:spPr bwMode="auto">
            <a:xfrm>
              <a:off x="5094994" y="5408722"/>
              <a:ext cx="1588" cy="268605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07" name="Группа 106"/>
          <p:cNvGrpSpPr/>
          <p:nvPr/>
        </p:nvGrpSpPr>
        <p:grpSpPr>
          <a:xfrm rot="4814710">
            <a:off x="1701393" y="2174614"/>
            <a:ext cx="1225654" cy="4044915"/>
            <a:chOff x="3052483" y="-4764588"/>
            <a:chExt cx="1225654" cy="3556884"/>
          </a:xfrm>
        </p:grpSpPr>
        <p:sp>
          <p:nvSpPr>
            <p:cNvPr id="109" name="Line 213"/>
            <p:cNvSpPr>
              <a:spLocks noChangeShapeType="1"/>
            </p:cNvSpPr>
            <p:nvPr/>
          </p:nvSpPr>
          <p:spPr bwMode="auto">
            <a:xfrm rot="19986557" flipV="1">
              <a:off x="3947350" y="-1967457"/>
              <a:ext cx="3186" cy="251922"/>
            </a:xfrm>
            <a:prstGeom prst="line">
              <a:avLst/>
            </a:prstGeom>
            <a:noFill/>
            <a:ln w="38100">
              <a:solidFill>
                <a:srgbClr val="CC0066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  <p:sp>
          <p:nvSpPr>
            <p:cNvPr id="110" name="Line 213"/>
            <p:cNvSpPr>
              <a:spLocks noChangeShapeType="1"/>
            </p:cNvSpPr>
            <p:nvPr/>
          </p:nvSpPr>
          <p:spPr bwMode="auto">
            <a:xfrm rot="14586557" flipV="1">
              <a:off x="3177905" y="-1336128"/>
              <a:ext cx="245973" cy="10876"/>
            </a:xfrm>
            <a:prstGeom prst="line">
              <a:avLst/>
            </a:prstGeom>
            <a:noFill/>
            <a:ln w="38100">
              <a:solidFill>
                <a:srgbClr val="CC0066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  <p:sp>
          <p:nvSpPr>
            <p:cNvPr id="112" name="Line 213"/>
            <p:cNvSpPr>
              <a:spLocks noChangeShapeType="1"/>
            </p:cNvSpPr>
            <p:nvPr/>
          </p:nvSpPr>
          <p:spPr bwMode="auto">
            <a:xfrm rot="14586557" flipV="1">
              <a:off x="2934934" y="-2370249"/>
              <a:ext cx="245973" cy="10876"/>
            </a:xfrm>
            <a:prstGeom prst="line">
              <a:avLst/>
            </a:prstGeom>
            <a:noFill/>
            <a:ln w="38100">
              <a:solidFill>
                <a:srgbClr val="CC0066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  <p:sp>
          <p:nvSpPr>
            <p:cNvPr id="114" name="Line 213"/>
            <p:cNvSpPr>
              <a:spLocks noChangeShapeType="1"/>
            </p:cNvSpPr>
            <p:nvPr/>
          </p:nvSpPr>
          <p:spPr bwMode="auto">
            <a:xfrm rot="14586557" flipV="1">
              <a:off x="3241180" y="-4002630"/>
              <a:ext cx="245973" cy="10876"/>
            </a:xfrm>
            <a:prstGeom prst="line">
              <a:avLst/>
            </a:prstGeom>
            <a:noFill/>
            <a:ln w="38100">
              <a:solidFill>
                <a:srgbClr val="CC0066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  <p:sp>
          <p:nvSpPr>
            <p:cNvPr id="115" name="Line 213"/>
            <p:cNvSpPr>
              <a:spLocks noChangeShapeType="1"/>
            </p:cNvSpPr>
            <p:nvPr/>
          </p:nvSpPr>
          <p:spPr bwMode="auto">
            <a:xfrm rot="14586557" flipV="1">
              <a:off x="3672642" y="-4647039"/>
              <a:ext cx="245973" cy="10876"/>
            </a:xfrm>
            <a:prstGeom prst="line">
              <a:avLst/>
            </a:prstGeom>
            <a:noFill/>
            <a:ln w="38100">
              <a:solidFill>
                <a:srgbClr val="CC0066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  <p:sp>
          <p:nvSpPr>
            <p:cNvPr id="117" name="Line 213"/>
            <p:cNvSpPr>
              <a:spLocks noChangeShapeType="1"/>
            </p:cNvSpPr>
            <p:nvPr/>
          </p:nvSpPr>
          <p:spPr bwMode="auto">
            <a:xfrm rot="14586557" flipV="1">
              <a:off x="4149712" y="-3494983"/>
              <a:ext cx="245973" cy="10876"/>
            </a:xfrm>
            <a:prstGeom prst="line">
              <a:avLst/>
            </a:prstGeom>
            <a:noFill/>
            <a:ln w="38100">
              <a:solidFill>
                <a:srgbClr val="CC0066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</p:grpSp>
      <p:grpSp>
        <p:nvGrpSpPr>
          <p:cNvPr id="139" name="Группа 138"/>
          <p:cNvGrpSpPr>
            <a:grpSpLocks noChangeAspect="1"/>
          </p:cNvGrpSpPr>
          <p:nvPr/>
        </p:nvGrpSpPr>
        <p:grpSpPr>
          <a:xfrm>
            <a:off x="1354273" y="4701036"/>
            <a:ext cx="498340" cy="361501"/>
            <a:chOff x="737261" y="5032606"/>
            <a:chExt cx="711914" cy="516429"/>
          </a:xfrm>
        </p:grpSpPr>
        <p:cxnSp>
          <p:nvCxnSpPr>
            <p:cNvPr id="140" name="Прямая соединительная линия 139"/>
            <p:cNvCxnSpPr/>
            <p:nvPr/>
          </p:nvCxnSpPr>
          <p:spPr bwMode="auto">
            <a:xfrm>
              <a:off x="1445776" y="5079594"/>
              <a:ext cx="253" cy="314695"/>
            </a:xfrm>
            <a:prstGeom prst="line">
              <a:avLst/>
            </a:prstGeom>
            <a:noFill/>
            <a:ln w="38100" cap="rnd" cmpd="sng" algn="ctr">
              <a:solidFill>
                <a:srgbClr val="CC00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1" name="Прямая соединительная линия 140"/>
            <p:cNvCxnSpPr/>
            <p:nvPr/>
          </p:nvCxnSpPr>
          <p:spPr bwMode="auto">
            <a:xfrm rot="16200000" flipH="1">
              <a:off x="862383" y="5218896"/>
              <a:ext cx="366449" cy="0"/>
            </a:xfrm>
            <a:prstGeom prst="line">
              <a:avLst/>
            </a:prstGeom>
            <a:noFill/>
            <a:ln w="38100" cap="rnd" cmpd="sng" algn="ctr">
              <a:solidFill>
                <a:srgbClr val="CC00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4" name="Прямая соединительная линия 143"/>
            <p:cNvCxnSpPr/>
            <p:nvPr/>
          </p:nvCxnSpPr>
          <p:spPr bwMode="auto">
            <a:xfrm rot="16200000" flipH="1">
              <a:off x="562357" y="5363797"/>
              <a:ext cx="354401" cy="4594"/>
            </a:xfrm>
            <a:prstGeom prst="line">
              <a:avLst/>
            </a:prstGeom>
            <a:noFill/>
            <a:ln w="38100" cap="rnd" cmpd="sng" algn="ctr">
              <a:solidFill>
                <a:srgbClr val="CC00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5" name="Прямая соединительная линия 144"/>
            <p:cNvCxnSpPr/>
            <p:nvPr/>
          </p:nvCxnSpPr>
          <p:spPr bwMode="auto">
            <a:xfrm flipV="1">
              <a:off x="738200" y="5410882"/>
              <a:ext cx="287330" cy="138153"/>
            </a:xfrm>
            <a:prstGeom prst="line">
              <a:avLst/>
            </a:prstGeom>
            <a:noFill/>
            <a:ln w="38100" cap="rnd" cmpd="sng" algn="ctr">
              <a:solidFill>
                <a:srgbClr val="CC00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6" name="Прямая соединительная линия 145"/>
            <p:cNvCxnSpPr/>
            <p:nvPr/>
          </p:nvCxnSpPr>
          <p:spPr bwMode="auto">
            <a:xfrm>
              <a:off x="1036278" y="5032606"/>
              <a:ext cx="409494" cy="33379"/>
            </a:xfrm>
            <a:prstGeom prst="line">
              <a:avLst/>
            </a:prstGeom>
            <a:noFill/>
            <a:ln w="38100" cap="rnd" cmpd="sng" algn="ctr">
              <a:solidFill>
                <a:srgbClr val="CC00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7" name="Прямая соединительная линия 146"/>
            <p:cNvCxnSpPr/>
            <p:nvPr/>
          </p:nvCxnSpPr>
          <p:spPr bwMode="auto">
            <a:xfrm>
              <a:off x="1036591" y="5399317"/>
              <a:ext cx="412584" cy="23854"/>
            </a:xfrm>
            <a:prstGeom prst="line">
              <a:avLst/>
            </a:prstGeom>
            <a:noFill/>
            <a:ln w="38100" cap="rnd" cmpd="sng" algn="ctr">
              <a:solidFill>
                <a:srgbClr val="CC00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2" name="Прямая соединительная линия 151"/>
            <p:cNvCxnSpPr/>
            <p:nvPr/>
          </p:nvCxnSpPr>
          <p:spPr bwMode="auto">
            <a:xfrm flipV="1">
              <a:off x="741604" y="5040096"/>
              <a:ext cx="290730" cy="144951"/>
            </a:xfrm>
            <a:prstGeom prst="line">
              <a:avLst/>
            </a:prstGeom>
            <a:noFill/>
            <a:ln w="38100" cap="rnd" cmpd="sng" algn="ctr">
              <a:solidFill>
                <a:srgbClr val="CC00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54" name="Группа 153"/>
          <p:cNvGrpSpPr/>
          <p:nvPr/>
        </p:nvGrpSpPr>
        <p:grpSpPr>
          <a:xfrm>
            <a:off x="427785" y="2088212"/>
            <a:ext cx="3760948" cy="4272912"/>
            <a:chOff x="-726032" y="1832623"/>
            <a:chExt cx="3760948" cy="4272912"/>
          </a:xfrm>
          <a:solidFill>
            <a:srgbClr val="FF3399"/>
          </a:solidFill>
        </p:grpSpPr>
        <p:sp>
          <p:nvSpPr>
            <p:cNvPr id="155" name="Oval 357"/>
            <p:cNvSpPr>
              <a:spLocks noChangeAspect="1" noChangeArrowheads="1"/>
            </p:cNvSpPr>
            <p:nvPr/>
          </p:nvSpPr>
          <p:spPr bwMode="auto">
            <a:xfrm>
              <a:off x="381248" y="4680598"/>
              <a:ext cx="55722" cy="55722"/>
            </a:xfrm>
            <a:prstGeom prst="ellipse">
              <a:avLst/>
            </a:prstGeom>
            <a:grpFill/>
            <a:ln w="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6" name="Oval 357"/>
            <p:cNvSpPr>
              <a:spLocks noChangeAspect="1" noChangeArrowheads="1"/>
            </p:cNvSpPr>
            <p:nvPr/>
          </p:nvSpPr>
          <p:spPr bwMode="auto">
            <a:xfrm>
              <a:off x="1781424" y="6049813"/>
              <a:ext cx="55722" cy="55722"/>
            </a:xfrm>
            <a:prstGeom prst="ellipse">
              <a:avLst/>
            </a:prstGeom>
            <a:grpFill/>
            <a:ln w="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7" name="Oval 357"/>
            <p:cNvSpPr>
              <a:spLocks noChangeAspect="1" noChangeArrowheads="1"/>
            </p:cNvSpPr>
            <p:nvPr/>
          </p:nvSpPr>
          <p:spPr bwMode="auto">
            <a:xfrm>
              <a:off x="378867" y="1832623"/>
              <a:ext cx="55722" cy="55722"/>
            </a:xfrm>
            <a:prstGeom prst="ellipse">
              <a:avLst/>
            </a:prstGeom>
            <a:grpFill/>
            <a:ln w="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8" name="Oval 357"/>
            <p:cNvSpPr>
              <a:spLocks noChangeAspect="1" noChangeArrowheads="1"/>
            </p:cNvSpPr>
            <p:nvPr/>
          </p:nvSpPr>
          <p:spPr bwMode="auto">
            <a:xfrm>
              <a:off x="-718888" y="2356498"/>
              <a:ext cx="55722" cy="55722"/>
            </a:xfrm>
            <a:prstGeom prst="ellipse">
              <a:avLst/>
            </a:prstGeom>
            <a:grpFill/>
            <a:ln w="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9" name="Oval 357"/>
            <p:cNvSpPr>
              <a:spLocks noChangeAspect="1" noChangeArrowheads="1"/>
            </p:cNvSpPr>
            <p:nvPr/>
          </p:nvSpPr>
          <p:spPr bwMode="auto">
            <a:xfrm>
              <a:off x="2979194" y="2546998"/>
              <a:ext cx="55722" cy="55722"/>
            </a:xfrm>
            <a:prstGeom prst="ellipse">
              <a:avLst/>
            </a:prstGeom>
            <a:grpFill/>
            <a:ln w="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0" name="Oval 357"/>
            <p:cNvSpPr>
              <a:spLocks noChangeAspect="1" noChangeArrowheads="1"/>
            </p:cNvSpPr>
            <p:nvPr/>
          </p:nvSpPr>
          <p:spPr bwMode="auto">
            <a:xfrm>
              <a:off x="2233866" y="1887393"/>
              <a:ext cx="55722" cy="55722"/>
            </a:xfrm>
            <a:prstGeom prst="ellipse">
              <a:avLst/>
            </a:prstGeom>
            <a:grpFill/>
            <a:ln w="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1" name="Oval 357"/>
            <p:cNvSpPr>
              <a:spLocks noChangeAspect="1" noChangeArrowheads="1"/>
            </p:cNvSpPr>
            <p:nvPr/>
          </p:nvSpPr>
          <p:spPr bwMode="auto">
            <a:xfrm>
              <a:off x="-726032" y="5261623"/>
              <a:ext cx="55722" cy="55722"/>
            </a:xfrm>
            <a:prstGeom prst="ellipse">
              <a:avLst/>
            </a:prstGeom>
            <a:grpFill/>
            <a:ln w="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2" name="Oval 357"/>
            <p:cNvSpPr>
              <a:spLocks noChangeAspect="1" noChangeArrowheads="1"/>
            </p:cNvSpPr>
            <p:nvPr/>
          </p:nvSpPr>
          <p:spPr bwMode="auto">
            <a:xfrm>
              <a:off x="1788569" y="3175649"/>
              <a:ext cx="55722" cy="55722"/>
            </a:xfrm>
            <a:prstGeom prst="ellipse">
              <a:avLst/>
            </a:prstGeom>
            <a:grpFill/>
            <a:ln w="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4" name="Oval 357"/>
            <p:cNvSpPr>
              <a:spLocks noChangeAspect="1" noChangeArrowheads="1"/>
            </p:cNvSpPr>
            <p:nvPr/>
          </p:nvSpPr>
          <p:spPr bwMode="auto">
            <a:xfrm>
              <a:off x="-99762" y="3061348"/>
              <a:ext cx="55722" cy="55722"/>
            </a:xfrm>
            <a:prstGeom prst="ellipse">
              <a:avLst/>
            </a:prstGeom>
            <a:grpFill/>
            <a:ln w="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5" name="Oval 357"/>
            <p:cNvSpPr>
              <a:spLocks noChangeAspect="1" noChangeArrowheads="1"/>
            </p:cNvSpPr>
            <p:nvPr/>
          </p:nvSpPr>
          <p:spPr bwMode="auto">
            <a:xfrm>
              <a:off x="-92620" y="5916466"/>
              <a:ext cx="55722" cy="55722"/>
            </a:xfrm>
            <a:prstGeom prst="ellipse">
              <a:avLst/>
            </a:prstGeom>
            <a:grpFill/>
            <a:ln w="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8" name="Oval 357"/>
            <p:cNvSpPr>
              <a:spLocks noChangeAspect="1" noChangeArrowheads="1"/>
            </p:cNvSpPr>
            <p:nvPr/>
          </p:nvSpPr>
          <p:spPr bwMode="auto">
            <a:xfrm>
              <a:off x="2974430" y="5487838"/>
              <a:ext cx="55722" cy="55722"/>
            </a:xfrm>
            <a:prstGeom prst="ellipse">
              <a:avLst/>
            </a:prstGeom>
            <a:grpFill/>
            <a:ln w="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9" name="Oval 357"/>
            <p:cNvSpPr>
              <a:spLocks noChangeAspect="1" noChangeArrowheads="1"/>
            </p:cNvSpPr>
            <p:nvPr/>
          </p:nvSpPr>
          <p:spPr bwMode="auto">
            <a:xfrm>
              <a:off x="2233863" y="4766319"/>
              <a:ext cx="55722" cy="55722"/>
            </a:xfrm>
            <a:prstGeom prst="ellipse">
              <a:avLst/>
            </a:prstGeom>
            <a:grpFill/>
            <a:ln w="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179" name="Arc 8"/>
          <p:cNvSpPr>
            <a:spLocks noChangeAspect="1"/>
          </p:cNvSpPr>
          <p:nvPr/>
        </p:nvSpPr>
        <p:spPr bwMode="auto">
          <a:xfrm rot="11017333" flipV="1">
            <a:off x="702661" y="4978489"/>
            <a:ext cx="1768430" cy="740824"/>
          </a:xfrm>
          <a:custGeom>
            <a:avLst/>
            <a:gdLst>
              <a:gd name="G0" fmla="+- 0 0 0"/>
              <a:gd name="G1" fmla="+- 21593 0 0"/>
              <a:gd name="G2" fmla="+- 21600 0 0"/>
              <a:gd name="T0" fmla="*/ 545 w 21600"/>
              <a:gd name="T1" fmla="*/ 0 h 21949"/>
              <a:gd name="T2" fmla="*/ 21597 w 21600"/>
              <a:gd name="T3" fmla="*/ 21949 h 21949"/>
              <a:gd name="T4" fmla="*/ 0 w 21600"/>
              <a:gd name="T5" fmla="*/ 21593 h 21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949" fill="none" extrusionOk="0">
                <a:moveTo>
                  <a:pt x="545" y="-1"/>
                </a:moveTo>
                <a:cubicBezTo>
                  <a:pt x="12258" y="295"/>
                  <a:pt x="21600" y="9875"/>
                  <a:pt x="21600" y="21593"/>
                </a:cubicBezTo>
                <a:cubicBezTo>
                  <a:pt x="21600" y="21711"/>
                  <a:pt x="21599" y="21830"/>
                  <a:pt x="21597" y="21949"/>
                </a:cubicBezTo>
              </a:path>
              <a:path w="21600" h="21949" stroke="0" extrusionOk="0">
                <a:moveTo>
                  <a:pt x="545" y="-1"/>
                </a:moveTo>
                <a:cubicBezTo>
                  <a:pt x="12258" y="295"/>
                  <a:pt x="21600" y="9875"/>
                  <a:pt x="21600" y="21593"/>
                </a:cubicBezTo>
                <a:cubicBezTo>
                  <a:pt x="21600" y="21711"/>
                  <a:pt x="21599" y="21830"/>
                  <a:pt x="21597" y="21949"/>
                </a:cubicBezTo>
                <a:lnTo>
                  <a:pt x="0" y="21593"/>
                </a:lnTo>
                <a:close/>
              </a:path>
            </a:pathLst>
          </a:custGeom>
          <a:noFill/>
          <a:ln w="28575">
            <a:solidFill>
              <a:srgbClr val="FF9900"/>
            </a:solidFill>
            <a:prstDash val="dash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19" name="Группа 118"/>
          <p:cNvGrpSpPr/>
          <p:nvPr/>
        </p:nvGrpSpPr>
        <p:grpSpPr>
          <a:xfrm rot="4814710">
            <a:off x="1493880" y="4103675"/>
            <a:ext cx="1501479" cy="3111839"/>
            <a:chOff x="3210288" y="-3691906"/>
            <a:chExt cx="1501479" cy="2736387"/>
          </a:xfrm>
        </p:grpSpPr>
        <p:sp>
          <p:nvSpPr>
            <p:cNvPr id="120" name="Line 213"/>
            <p:cNvSpPr>
              <a:spLocks noChangeShapeType="1"/>
            </p:cNvSpPr>
            <p:nvPr/>
          </p:nvSpPr>
          <p:spPr bwMode="auto">
            <a:xfrm rot="19986557" flipV="1">
              <a:off x="4443182" y="-3527768"/>
              <a:ext cx="211602" cy="124669"/>
            </a:xfrm>
            <a:prstGeom prst="line">
              <a:avLst/>
            </a:prstGeom>
            <a:noFill/>
            <a:ln w="38100">
              <a:solidFill>
                <a:srgbClr val="CC0066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  <p:sp>
          <p:nvSpPr>
            <p:cNvPr id="126" name="Line 213"/>
            <p:cNvSpPr>
              <a:spLocks noChangeShapeType="1"/>
            </p:cNvSpPr>
            <p:nvPr/>
          </p:nvSpPr>
          <p:spPr bwMode="auto">
            <a:xfrm rot="19986557" flipV="1">
              <a:off x="4500165" y="-3472008"/>
              <a:ext cx="211602" cy="124669"/>
            </a:xfrm>
            <a:prstGeom prst="line">
              <a:avLst/>
            </a:prstGeom>
            <a:noFill/>
            <a:ln w="38100">
              <a:solidFill>
                <a:srgbClr val="CC0066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  <p:sp>
          <p:nvSpPr>
            <p:cNvPr id="127" name="Line 213"/>
            <p:cNvSpPr>
              <a:spLocks noChangeShapeType="1"/>
            </p:cNvSpPr>
            <p:nvPr/>
          </p:nvSpPr>
          <p:spPr bwMode="auto">
            <a:xfrm rot="19986557" flipV="1">
              <a:off x="3210288" y="-1383497"/>
              <a:ext cx="211602" cy="124669"/>
            </a:xfrm>
            <a:prstGeom prst="line">
              <a:avLst/>
            </a:prstGeom>
            <a:noFill/>
            <a:ln w="38100">
              <a:solidFill>
                <a:srgbClr val="CC0066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  <p:sp>
          <p:nvSpPr>
            <p:cNvPr id="128" name="Line 213"/>
            <p:cNvSpPr>
              <a:spLocks noChangeShapeType="1"/>
            </p:cNvSpPr>
            <p:nvPr/>
          </p:nvSpPr>
          <p:spPr bwMode="auto">
            <a:xfrm rot="19986557" flipV="1">
              <a:off x="3257883" y="-1355057"/>
              <a:ext cx="211602" cy="124669"/>
            </a:xfrm>
            <a:prstGeom prst="line">
              <a:avLst/>
            </a:prstGeom>
            <a:noFill/>
            <a:ln w="38100">
              <a:solidFill>
                <a:srgbClr val="CC0066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  <p:sp>
          <p:nvSpPr>
            <p:cNvPr id="129" name="Line 213"/>
            <p:cNvSpPr>
              <a:spLocks noChangeShapeType="1"/>
            </p:cNvSpPr>
            <p:nvPr/>
          </p:nvSpPr>
          <p:spPr bwMode="auto">
            <a:xfrm rot="19986557">
              <a:off x="4496764" y="-2525247"/>
              <a:ext cx="213986" cy="149331"/>
            </a:xfrm>
            <a:prstGeom prst="line">
              <a:avLst/>
            </a:prstGeom>
            <a:noFill/>
            <a:ln w="38100">
              <a:solidFill>
                <a:srgbClr val="CC0066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  <p:sp>
          <p:nvSpPr>
            <p:cNvPr id="130" name="Line 213"/>
            <p:cNvSpPr>
              <a:spLocks noChangeShapeType="1"/>
            </p:cNvSpPr>
            <p:nvPr/>
          </p:nvSpPr>
          <p:spPr bwMode="auto">
            <a:xfrm rot="19986557">
              <a:off x="4485467" y="-2467464"/>
              <a:ext cx="213986" cy="149331"/>
            </a:xfrm>
            <a:prstGeom prst="line">
              <a:avLst/>
            </a:prstGeom>
            <a:noFill/>
            <a:ln w="38100">
              <a:solidFill>
                <a:srgbClr val="CC0066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  <p:sp>
          <p:nvSpPr>
            <p:cNvPr id="131" name="Line 213"/>
            <p:cNvSpPr>
              <a:spLocks noChangeShapeType="1"/>
            </p:cNvSpPr>
            <p:nvPr/>
          </p:nvSpPr>
          <p:spPr bwMode="auto">
            <a:xfrm rot="19986557">
              <a:off x="3226104" y="-2674847"/>
              <a:ext cx="213986" cy="149331"/>
            </a:xfrm>
            <a:prstGeom prst="line">
              <a:avLst/>
            </a:prstGeom>
            <a:noFill/>
            <a:ln w="38100">
              <a:solidFill>
                <a:srgbClr val="CC0066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  <p:sp>
          <p:nvSpPr>
            <p:cNvPr id="132" name="Line 213"/>
            <p:cNvSpPr>
              <a:spLocks noChangeShapeType="1"/>
            </p:cNvSpPr>
            <p:nvPr/>
          </p:nvSpPr>
          <p:spPr bwMode="auto">
            <a:xfrm rot="19986557">
              <a:off x="3216017" y="-2623257"/>
              <a:ext cx="213986" cy="149331"/>
            </a:xfrm>
            <a:prstGeom prst="line">
              <a:avLst/>
            </a:prstGeom>
            <a:noFill/>
            <a:ln w="38100">
              <a:solidFill>
                <a:srgbClr val="CC0066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  <p:sp>
          <p:nvSpPr>
            <p:cNvPr id="135" name="Line 213"/>
            <p:cNvSpPr>
              <a:spLocks noChangeShapeType="1"/>
            </p:cNvSpPr>
            <p:nvPr/>
          </p:nvSpPr>
          <p:spPr bwMode="auto">
            <a:xfrm rot="19986557">
              <a:off x="4019154" y="-1204771"/>
              <a:ext cx="66196" cy="212937"/>
            </a:xfrm>
            <a:prstGeom prst="line">
              <a:avLst/>
            </a:prstGeom>
            <a:noFill/>
            <a:ln w="38100">
              <a:solidFill>
                <a:srgbClr val="CC0066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  <p:sp>
          <p:nvSpPr>
            <p:cNvPr id="136" name="Line 213"/>
            <p:cNvSpPr>
              <a:spLocks noChangeShapeType="1"/>
            </p:cNvSpPr>
            <p:nvPr/>
          </p:nvSpPr>
          <p:spPr bwMode="auto">
            <a:xfrm rot="19986557">
              <a:off x="3968908" y="-1175699"/>
              <a:ext cx="70950" cy="220180"/>
            </a:xfrm>
            <a:prstGeom prst="line">
              <a:avLst/>
            </a:prstGeom>
            <a:noFill/>
            <a:ln w="38100">
              <a:solidFill>
                <a:srgbClr val="CC0066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  <p:sp>
          <p:nvSpPr>
            <p:cNvPr id="137" name="Line 213"/>
            <p:cNvSpPr>
              <a:spLocks noChangeShapeType="1"/>
            </p:cNvSpPr>
            <p:nvPr/>
          </p:nvSpPr>
          <p:spPr bwMode="auto">
            <a:xfrm rot="19986557">
              <a:off x="3799879" y="-3691906"/>
              <a:ext cx="66196" cy="212937"/>
            </a:xfrm>
            <a:prstGeom prst="line">
              <a:avLst/>
            </a:prstGeom>
            <a:noFill/>
            <a:ln w="38100">
              <a:solidFill>
                <a:srgbClr val="CC0066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  <p:sp>
          <p:nvSpPr>
            <p:cNvPr id="138" name="Line 213"/>
            <p:cNvSpPr>
              <a:spLocks noChangeShapeType="1"/>
            </p:cNvSpPr>
            <p:nvPr/>
          </p:nvSpPr>
          <p:spPr bwMode="auto">
            <a:xfrm rot="19986557">
              <a:off x="3760964" y="-3658998"/>
              <a:ext cx="70950" cy="220180"/>
            </a:xfrm>
            <a:prstGeom prst="line">
              <a:avLst/>
            </a:prstGeom>
            <a:noFill/>
            <a:ln w="38100">
              <a:solidFill>
                <a:srgbClr val="CC0066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</p:grpSp>
      <p:graphicFrame>
        <p:nvGraphicFramePr>
          <p:cNvPr id="3" name="Object 10"/>
          <p:cNvGraphicFramePr>
            <a:graphicFrameLocks noChangeAspect="1"/>
          </p:cNvGraphicFramePr>
          <p:nvPr/>
        </p:nvGraphicFramePr>
        <p:xfrm>
          <a:off x="6579278" y="2814638"/>
          <a:ext cx="2303463" cy="1009650"/>
        </p:xfrm>
        <a:graphic>
          <a:graphicData uri="http://schemas.openxmlformats.org/presentationml/2006/ole">
            <p:oleObj spid="_x0000_s132135" name="Формула" r:id="rId11" imgW="952200" imgH="41904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2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000"/>
                            </p:stCondLst>
                            <p:childTnLst>
                              <p:par>
                                <p:cTn id="12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000"/>
                            </p:stCondLst>
                            <p:childTnLst>
                              <p:par>
                                <p:cTn id="126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15607E-7 C 0.00833 0.01318 0.04931 0.05919 0.05139 0.07908 C 0.05347 0.09896 0.03611 0.10058 0.01319 0.11931 C -0.00938 0.1378 -0.01042 0.17734 -0.0849 0.19098 C -0.15938 0.20462 -0.36754 0.19353 -0.4342 0.20162 C -0.50087 0.20971 -0.48229 0.22983 -0.4849 0.23977 C -0.4875 0.24971 -0.46736 0.25803 -0.45 0.26081 C -0.43264 0.26358 -0.39497 0.25757 -0.38021 0.25665 " pathEditMode="relative" rAng="0" ptsTypes="aaaaaaaa">
                                      <p:cBhvr>
                                        <p:cTn id="127" dur="2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" y="1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000"/>
                            </p:stCondLst>
                            <p:childTnLst>
                              <p:par>
                                <p:cTn id="14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5" dur="2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000"/>
                            </p:stCondLst>
                            <p:childTnLst>
                              <p:par>
                                <p:cTn id="16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3" dur="2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6" dur="2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57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57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25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000"/>
                            </p:stCondLst>
                            <p:childTnLst>
                              <p:par>
                                <p:cTn id="17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8" grpId="0"/>
      <p:bldP spid="212" grpId="0" animBg="1"/>
      <p:bldP spid="212" grpId="1" animBg="1"/>
      <p:bldP spid="148" grpId="0"/>
      <p:bldP spid="116" grpId="0" animBg="1"/>
      <p:bldP spid="171" grpId="0" animBg="1"/>
      <p:bldP spid="171" grpId="1" animBg="1"/>
      <p:bldP spid="187" grpId="0" animBg="1"/>
      <p:bldP spid="187" grpId="1" animBg="1"/>
      <p:bldP spid="11" grpId="0"/>
      <p:bldP spid="2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4"/>
          <p:cNvSpPr>
            <a:spLocks noChangeArrowheads="1"/>
          </p:cNvSpPr>
          <p:nvPr/>
        </p:nvSpPr>
        <p:spPr bwMode="auto">
          <a:xfrm>
            <a:off x="203200" y="189140"/>
            <a:ext cx="8745084" cy="647291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ECFF"/>
              </a:gs>
              <a:gs pos="50000">
                <a:srgbClr val="FFFFFF"/>
              </a:gs>
              <a:gs pos="100000">
                <a:srgbClr val="CCECFF"/>
              </a:gs>
            </a:gsLst>
            <a:lin ang="5400000" scaled="1"/>
          </a:gradFill>
          <a:ln w="38100" cmpd="dbl">
            <a:solidFill>
              <a:srgbClr val="0033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r>
              <a:rPr lang="ru-RU" sz="2400" i="0">
                <a:solidFill>
                  <a:schemeClr val="tx2"/>
                </a:solidFill>
                <a:latin typeface="Arial Unicode MS" pitchFamily="34" charset="-128"/>
              </a:rPr>
              <a:t>                                                     </a:t>
            </a: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89089" name="Rectangle 4"/>
          <p:cNvSpPr>
            <a:spLocks noChangeArrowheads="1"/>
          </p:cNvSpPr>
          <p:nvPr/>
        </p:nvSpPr>
        <p:spPr bwMode="auto">
          <a:xfrm>
            <a:off x="268968" y="1296965"/>
            <a:ext cx="8613775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eaLnBrk="0" hangingPunct="0">
              <a:buFontTx/>
              <a:buAutoNum type="arabicPeriod"/>
              <a:tabLst>
                <a:tab pos="228600" algn="l"/>
              </a:tabLst>
            </a:pPr>
            <a:r>
              <a:rPr lang="en-US" sz="1800" i="0" dirty="0" smtClean="0">
                <a:solidFill>
                  <a:schemeClr val="tx1"/>
                </a:solidFill>
                <a:hlinkClick r:id="rId3"/>
              </a:rPr>
              <a:t>http://www.alleng.ru/d/math/math442.htm</a:t>
            </a:r>
            <a:r>
              <a:rPr lang="ru-RU" sz="1800" i="0" dirty="0" smtClean="0">
                <a:solidFill>
                  <a:schemeClr val="tx1"/>
                </a:solidFill>
              </a:rPr>
              <a:t> </a:t>
            </a:r>
            <a:r>
              <a:rPr lang="en-US" sz="1800" i="0" dirty="0" smtClean="0">
                <a:solidFill>
                  <a:schemeClr val="tx1"/>
                </a:solidFill>
              </a:rPr>
              <a:t> </a:t>
            </a:r>
            <a:endParaRPr lang="ru-RU" sz="1800" i="0" dirty="0" smtClean="0">
              <a:solidFill>
                <a:schemeClr val="tx1"/>
              </a:solidFill>
            </a:endParaRPr>
          </a:p>
          <a:p>
            <a:pPr marL="342900" indent="-342900" eaLnBrk="0" hangingPunct="0">
              <a:buFontTx/>
              <a:buAutoNum type="arabicPeriod"/>
              <a:tabLst>
                <a:tab pos="228600" algn="l"/>
              </a:tabLst>
            </a:pPr>
            <a:r>
              <a:rPr lang="ru-RU" sz="1800" i="0" dirty="0" smtClean="0">
                <a:latin typeface="Arial" charset="0"/>
              </a:rPr>
              <a:t>Открытый </a:t>
            </a:r>
            <a:r>
              <a:rPr lang="ru-RU" sz="1800" i="0" dirty="0">
                <a:latin typeface="Arial" charset="0"/>
              </a:rPr>
              <a:t>банк заданий по математике </a:t>
            </a:r>
            <a:r>
              <a:rPr lang="en-US" sz="1800" i="0" smtClean="0">
                <a:solidFill>
                  <a:schemeClr val="tx1"/>
                </a:solidFill>
                <a:hlinkClick r:id="rId4"/>
              </a:rPr>
              <a:t>http://www.mathege.ru:8080/or/ege/ShowProblems.html?posMask=256&amp;showProto=true</a:t>
            </a:r>
            <a:r>
              <a:rPr lang="ru-RU" sz="1800" i="0" dirty="0" smtClean="0">
                <a:solidFill>
                  <a:schemeClr val="tx1"/>
                </a:solidFill>
              </a:rPr>
              <a:t> </a:t>
            </a:r>
            <a:endParaRPr lang="ru-RU" sz="1800" i="0" dirty="0">
              <a:solidFill>
                <a:schemeClr val="tx1"/>
              </a:solidFill>
            </a:endParaRPr>
          </a:p>
          <a:p>
            <a:pPr marL="342900" indent="-342900" eaLnBrk="0" hangingPunct="0">
              <a:buFontTx/>
              <a:buAutoNum type="arabicPeriod"/>
              <a:tabLst>
                <a:tab pos="228600" algn="l"/>
              </a:tabLst>
            </a:pPr>
            <a:r>
              <a:rPr lang="ru-RU" sz="1800" i="0" dirty="0" smtClean="0">
                <a:solidFill>
                  <a:schemeClr val="tx1"/>
                </a:solidFill>
                <a:hlinkClick r:id="rId5"/>
              </a:rPr>
              <a:t>http</a:t>
            </a:r>
            <a:r>
              <a:rPr lang="ru-RU" sz="1800" i="0" dirty="0">
                <a:solidFill>
                  <a:schemeClr val="tx1"/>
                </a:solidFill>
                <a:hlinkClick r:id="rId5"/>
              </a:rPr>
              <a:t>://office.</a:t>
            </a:r>
            <a:r>
              <a:rPr lang="ru-RU" sz="1800" i="0" dirty="0">
                <a:solidFill>
                  <a:srgbClr val="002060"/>
                </a:solidFill>
                <a:hlinkClick r:id="rId5"/>
              </a:rPr>
              <a:t>microsoft.com/ru-r</a:t>
            </a:r>
            <a:r>
              <a:rPr lang="ru-RU" sz="1800" i="0" dirty="0">
                <a:solidFill>
                  <a:schemeClr val="tx1"/>
                </a:solidFill>
                <a:hlinkClick r:id="rId5"/>
              </a:rPr>
              <a:t>u/images/MC900434393.aspx</a:t>
            </a:r>
            <a:r>
              <a:rPr lang="ru-RU" sz="1800" i="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89090" name="Rectangle 5"/>
          <p:cNvSpPr>
            <a:spLocks noChangeArrowheads="1"/>
          </p:cNvSpPr>
          <p:nvPr/>
        </p:nvSpPr>
        <p:spPr bwMode="auto">
          <a:xfrm>
            <a:off x="1782990" y="378052"/>
            <a:ext cx="61102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chemeClr val="tx2"/>
                </a:solidFill>
                <a:latin typeface="Times New Roman" pitchFamily="18" charset="0"/>
              </a:rPr>
              <a:t>Литература и Интернет-ресурсы</a:t>
            </a:r>
          </a:p>
        </p:txBody>
      </p:sp>
      <p:sp>
        <p:nvSpPr>
          <p:cNvPr id="24583" name="AutoShape 7">
            <a:hlinkClick r:id="rId6" action="ppaction://hlinksldjump"/>
          </p:cNvPr>
          <p:cNvSpPr>
            <a:spLocks noChangeArrowheads="1"/>
          </p:cNvSpPr>
          <p:nvPr/>
        </p:nvSpPr>
        <p:spPr bwMode="auto">
          <a:xfrm flipH="1">
            <a:off x="8145917" y="6088063"/>
            <a:ext cx="738187" cy="49371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50000">
                <a:srgbClr val="FFFFFF"/>
              </a:gs>
              <a:gs pos="100000">
                <a:schemeClr val="bg1"/>
              </a:gs>
            </a:gsLst>
            <a:lin ang="5400000" scaled="1"/>
          </a:gra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  <a:defRPr/>
            </a:pPr>
            <a:endParaRPr lang="ru-RU">
              <a:cs typeface="Arial" pitchFamily="34" charset="0"/>
            </a:endParaRPr>
          </a:p>
        </p:txBody>
      </p:sp>
      <p:pic>
        <p:nvPicPr>
          <p:cNvPr id="89094" name="Picture 10" descr="0043439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41267" y="2515507"/>
            <a:ext cx="423863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2624819" y="6009595"/>
            <a:ext cx="439735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hlinkClick r:id="rId8"/>
              </a:rPr>
              <a:t>http://larivkov-geo.ucoz.ru/</a:t>
            </a: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</a:rPr>
              <a:t>   </a:t>
            </a:r>
            <a:endParaRPr lang="ru-RU" sz="28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135170" name="Picture 2" descr="http://www.alleng.ru/d_images/math/442_small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53289" y="947058"/>
            <a:ext cx="523835" cy="678543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ONLINEALLOWACCESS" val="1"/>
  <p:tag name="ISPRINGONLINEUPLOADPRESENTATION" val="1"/>
  <p:tag name="ISPRINGONLINEALLOWDOWNLOAD" val="1"/>
  <p:tag name="ISPRINGONLINETOPIC" val="Education"/>
  <p:tag name="ISPRINGONLINETAGS" val="ЕГЭ прототипы В9 стереометрия http://larivkov-geo.ucoz.ru/index/prototipy_v9/0-55"/>
  <p:tag name="ISPRINGONLINELANG" val="ru"/>
</p:tagLst>
</file>

<file path=ppt/theme/theme1.xml><?xml version="1.0" encoding="utf-8"?>
<a:theme xmlns:a="http://schemas.openxmlformats.org/drawingml/2006/main" name="1_Office Theme">
  <a:themeElements>
    <a:clrScheme name="1_Office Theme 14">
      <a:dk1>
        <a:srgbClr val="000000"/>
      </a:dk1>
      <a:lt1>
        <a:srgbClr val="CBF0FF"/>
      </a:lt1>
      <a:dk2>
        <a:srgbClr val="00295B"/>
      </a:dk2>
      <a:lt2>
        <a:srgbClr val="808080"/>
      </a:lt2>
      <a:accent1>
        <a:srgbClr val="6DC9EE"/>
      </a:accent1>
      <a:accent2>
        <a:srgbClr val="CCCCFF"/>
      </a:accent2>
      <a:accent3>
        <a:srgbClr val="E2F6FF"/>
      </a:accent3>
      <a:accent4>
        <a:srgbClr val="000000"/>
      </a:accent4>
      <a:accent5>
        <a:srgbClr val="BAE1F5"/>
      </a:accent5>
      <a:accent6>
        <a:srgbClr val="B9B9E7"/>
      </a:accent6>
      <a:hlink>
        <a:srgbClr val="000099"/>
      </a:hlink>
      <a:folHlink>
        <a:srgbClr val="333399"/>
      </a:folHlink>
    </a:clrScheme>
    <a:fontScheme name="1_Office Them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lnDef>
  </a:objectDefaults>
  <a:extraClrSchemeLst>
    <a:extraClrScheme>
      <a:clrScheme name="1_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3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14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000099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3">
      <a:dk1>
        <a:srgbClr val="000000"/>
      </a:dk1>
      <a:lt1>
        <a:srgbClr val="CBF0FF"/>
      </a:lt1>
      <a:dk2>
        <a:srgbClr val="00295B"/>
      </a:dk2>
      <a:lt2>
        <a:srgbClr val="808080"/>
      </a:lt2>
      <a:accent1>
        <a:srgbClr val="6DC9EE"/>
      </a:accent1>
      <a:accent2>
        <a:srgbClr val="CCCCFF"/>
      </a:accent2>
      <a:accent3>
        <a:srgbClr val="E2F6FF"/>
      </a:accent3>
      <a:accent4>
        <a:srgbClr val="000000"/>
      </a:accent4>
      <a:accent5>
        <a:srgbClr val="BAE1F5"/>
      </a:accent5>
      <a:accent6>
        <a:srgbClr val="B9B9E7"/>
      </a:accent6>
      <a:hlink>
        <a:srgbClr val="3333CC"/>
      </a:hlink>
      <a:folHlink>
        <a:srgbClr val="AF67FF"/>
      </a:folHlink>
    </a:clrScheme>
    <a:fontScheme name="Оформление по умолчанию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000099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Ковальчук Л. И. В2 Тест с разбором</Template>
  <TotalTime>0</TotalTime>
  <Words>80</Words>
  <Application>Microsoft Office PowerPoint</Application>
  <PresentationFormat>Экран (4:3)</PresentationFormat>
  <Paragraphs>35</Paragraphs>
  <Slides>2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1_Office Theme</vt:lpstr>
      <vt:lpstr>Оформление по умолчанию</vt:lpstr>
      <vt:lpstr>Формула</vt:lpstr>
      <vt:lpstr>Microsoft Equation 3.0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В9 №27057</dc:title>
  <dc:creator/>
  <cp:lastModifiedBy/>
  <cp:revision>286</cp:revision>
  <dcterms:created xsi:type="dcterms:W3CDTF">2010-09-05T14:23:09Z</dcterms:created>
  <dcterms:modified xsi:type="dcterms:W3CDTF">2011-10-29T01:46:15Z</dcterms:modified>
</cp:coreProperties>
</file>