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9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008000"/>
    <a:srgbClr val="00CC00"/>
    <a:srgbClr val="0066CC"/>
    <a:srgbClr val="990000"/>
    <a:srgbClr val="F8F8F8"/>
    <a:srgbClr val="00FF00"/>
    <a:srgbClr val="FF9900"/>
    <a:srgbClr val="FFFFCC"/>
    <a:srgbClr val="000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98746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30.10.2011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AutoShape 4"/>
          <p:cNvSpPr>
            <a:spLocks noChangeArrowheads="1"/>
          </p:cNvSpPr>
          <p:nvPr userDrawn="1"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larivkov-geo.ucoz.ru/" TargetMode="External"/><Relationship Id="rId3" Type="http://schemas.openxmlformats.org/officeDocument/2006/relationships/hyperlink" Target="http://www.alleng.ru/d/math/math442.htm" TargetMode="External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256&amp;showProto=true" TargetMode="Externa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187325" y="178254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27096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183018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6" name="Полилиния 95"/>
          <p:cNvSpPr/>
          <p:nvPr/>
        </p:nvSpPr>
        <p:spPr bwMode="auto">
          <a:xfrm rot="16661705" flipH="1">
            <a:off x="802571" y="3064569"/>
            <a:ext cx="3396889" cy="3286822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3296213"/>
              <a:gd name="connsiteY0" fmla="*/ 1052190 h 2501215"/>
              <a:gd name="connsiteX1" fmla="*/ 2190044 w 3296213"/>
              <a:gd name="connsiteY1" fmla="*/ 0 h 2501215"/>
              <a:gd name="connsiteX2" fmla="*/ 3296213 w 3296213"/>
              <a:gd name="connsiteY2" fmla="*/ 2501215 h 2501215"/>
              <a:gd name="connsiteX3" fmla="*/ 0 w 3296213"/>
              <a:gd name="connsiteY3" fmla="*/ 1052190 h 2501215"/>
              <a:gd name="connsiteX0" fmla="*/ 0 w 2723601"/>
              <a:gd name="connsiteY0" fmla="*/ 1052190 h 3053630"/>
              <a:gd name="connsiteX1" fmla="*/ 2190044 w 2723601"/>
              <a:gd name="connsiteY1" fmla="*/ 0 h 3053630"/>
              <a:gd name="connsiteX2" fmla="*/ 2723601 w 2723601"/>
              <a:gd name="connsiteY2" fmla="*/ 3053630 h 3053630"/>
              <a:gd name="connsiteX3" fmla="*/ 0 w 2723601"/>
              <a:gd name="connsiteY3" fmla="*/ 1052190 h 3053630"/>
              <a:gd name="connsiteX0" fmla="*/ 0 w 3124583"/>
              <a:gd name="connsiteY0" fmla="*/ 1248133 h 3249573"/>
              <a:gd name="connsiteX1" fmla="*/ 3124583 w 3124583"/>
              <a:gd name="connsiteY1" fmla="*/ 0 h 3249573"/>
              <a:gd name="connsiteX2" fmla="*/ 2723601 w 3124583"/>
              <a:gd name="connsiteY2" fmla="*/ 3249573 h 3249573"/>
              <a:gd name="connsiteX3" fmla="*/ 0 w 3124583"/>
              <a:gd name="connsiteY3" fmla="*/ 1248133 h 3249573"/>
              <a:gd name="connsiteX0" fmla="*/ 0 w 3091993"/>
              <a:gd name="connsiteY0" fmla="*/ 1238120 h 3239560"/>
              <a:gd name="connsiteX1" fmla="*/ 3091993 w 3091993"/>
              <a:gd name="connsiteY1" fmla="*/ 0 h 3239560"/>
              <a:gd name="connsiteX2" fmla="*/ 2723601 w 3091993"/>
              <a:gd name="connsiteY2" fmla="*/ 3239560 h 3239560"/>
              <a:gd name="connsiteX3" fmla="*/ 0 w 3091993"/>
              <a:gd name="connsiteY3" fmla="*/ 1238120 h 3239560"/>
              <a:gd name="connsiteX0" fmla="*/ 0 w 3091993"/>
              <a:gd name="connsiteY0" fmla="*/ 1238120 h 3286822"/>
              <a:gd name="connsiteX1" fmla="*/ 3091993 w 3091993"/>
              <a:gd name="connsiteY1" fmla="*/ 0 h 3286822"/>
              <a:gd name="connsiteX2" fmla="*/ 2664353 w 3091993"/>
              <a:gd name="connsiteY2" fmla="*/ 3286822 h 3286822"/>
              <a:gd name="connsiteX3" fmla="*/ 0 w 3091993"/>
              <a:gd name="connsiteY3" fmla="*/ 1238120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693180 w 3120820"/>
              <a:gd name="connsiteY2" fmla="*/ 3286822 h 3286822"/>
              <a:gd name="connsiteX3" fmla="*/ 0 w 3120820"/>
              <a:gd name="connsiteY3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736237 w 3120820"/>
              <a:gd name="connsiteY2" fmla="*/ 2943519 h 3286822"/>
              <a:gd name="connsiteX3" fmla="*/ 2693180 w 3120820"/>
              <a:gd name="connsiteY3" fmla="*/ 3286822 h 3286822"/>
              <a:gd name="connsiteX4" fmla="*/ 0 w 3120820"/>
              <a:gd name="connsiteY4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786373 w 3120820"/>
              <a:gd name="connsiteY2" fmla="*/ 3248251 h 3286822"/>
              <a:gd name="connsiteX3" fmla="*/ 2693180 w 3120820"/>
              <a:gd name="connsiteY3" fmla="*/ 3286822 h 3286822"/>
              <a:gd name="connsiteX4" fmla="*/ 0 w 3120820"/>
              <a:gd name="connsiteY4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04737 w 3120820"/>
              <a:gd name="connsiteY2" fmla="*/ 3094546 h 3286822"/>
              <a:gd name="connsiteX3" fmla="*/ 2786373 w 3120820"/>
              <a:gd name="connsiteY3" fmla="*/ 3248251 h 3286822"/>
              <a:gd name="connsiteX4" fmla="*/ 2693180 w 3120820"/>
              <a:gd name="connsiteY4" fmla="*/ 3286822 h 3286822"/>
              <a:gd name="connsiteX5" fmla="*/ 0 w 3120820"/>
              <a:gd name="connsiteY5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68644 w 3120820"/>
              <a:gd name="connsiteY2" fmla="*/ 3172865 h 3286822"/>
              <a:gd name="connsiteX3" fmla="*/ 2786373 w 3120820"/>
              <a:gd name="connsiteY3" fmla="*/ 3248251 h 3286822"/>
              <a:gd name="connsiteX4" fmla="*/ 2693180 w 3120820"/>
              <a:gd name="connsiteY4" fmla="*/ 3286822 h 3286822"/>
              <a:gd name="connsiteX5" fmla="*/ 0 w 3120820"/>
              <a:gd name="connsiteY5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888030 w 3120820"/>
              <a:gd name="connsiteY2" fmla="*/ 2976044 h 3286822"/>
              <a:gd name="connsiteX3" fmla="*/ 2868644 w 3120820"/>
              <a:gd name="connsiteY3" fmla="*/ 3172865 h 3286822"/>
              <a:gd name="connsiteX4" fmla="*/ 2786373 w 3120820"/>
              <a:gd name="connsiteY4" fmla="*/ 3248251 h 3286822"/>
              <a:gd name="connsiteX5" fmla="*/ 2693180 w 3120820"/>
              <a:gd name="connsiteY5" fmla="*/ 3286822 h 3286822"/>
              <a:gd name="connsiteX6" fmla="*/ 0 w 3120820"/>
              <a:gd name="connsiteY6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946133 w 3120820"/>
              <a:gd name="connsiteY2" fmla="*/ 3043967 h 3286822"/>
              <a:gd name="connsiteX3" fmla="*/ 2868644 w 3120820"/>
              <a:gd name="connsiteY3" fmla="*/ 3172865 h 3286822"/>
              <a:gd name="connsiteX4" fmla="*/ 2786373 w 3120820"/>
              <a:gd name="connsiteY4" fmla="*/ 3248251 h 3286822"/>
              <a:gd name="connsiteX5" fmla="*/ 2693180 w 3120820"/>
              <a:gd name="connsiteY5" fmla="*/ 3286822 h 3286822"/>
              <a:gd name="connsiteX6" fmla="*/ 0 w 3120820"/>
              <a:gd name="connsiteY6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2946961 w 3120820"/>
              <a:gd name="connsiteY2" fmla="*/ 2931143 h 3286822"/>
              <a:gd name="connsiteX3" fmla="*/ 2946133 w 3120820"/>
              <a:gd name="connsiteY3" fmla="*/ 3043967 h 3286822"/>
              <a:gd name="connsiteX4" fmla="*/ 2868644 w 3120820"/>
              <a:gd name="connsiteY4" fmla="*/ 3172865 h 3286822"/>
              <a:gd name="connsiteX5" fmla="*/ 2786373 w 3120820"/>
              <a:gd name="connsiteY5" fmla="*/ 3248251 h 3286822"/>
              <a:gd name="connsiteX6" fmla="*/ 2693180 w 3120820"/>
              <a:gd name="connsiteY6" fmla="*/ 3286822 h 3286822"/>
              <a:gd name="connsiteX7" fmla="*/ 0 w 3120820"/>
              <a:gd name="connsiteY7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11313 w 3120820"/>
              <a:gd name="connsiteY2" fmla="*/ 2935032 h 3286822"/>
              <a:gd name="connsiteX3" fmla="*/ 2946133 w 3120820"/>
              <a:gd name="connsiteY3" fmla="*/ 3043967 h 3286822"/>
              <a:gd name="connsiteX4" fmla="*/ 2868644 w 3120820"/>
              <a:gd name="connsiteY4" fmla="*/ 3172865 h 3286822"/>
              <a:gd name="connsiteX5" fmla="*/ 2786373 w 3120820"/>
              <a:gd name="connsiteY5" fmla="*/ 3248251 h 3286822"/>
              <a:gd name="connsiteX6" fmla="*/ 2693180 w 3120820"/>
              <a:gd name="connsiteY6" fmla="*/ 3286822 h 3286822"/>
              <a:gd name="connsiteX7" fmla="*/ 0 w 3120820"/>
              <a:gd name="connsiteY7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16411 w 3120820"/>
              <a:gd name="connsiteY2" fmla="*/ 2719461 h 3286822"/>
              <a:gd name="connsiteX3" fmla="*/ 3011313 w 3120820"/>
              <a:gd name="connsiteY3" fmla="*/ 2935032 h 3286822"/>
              <a:gd name="connsiteX4" fmla="*/ 2946133 w 3120820"/>
              <a:gd name="connsiteY4" fmla="*/ 3043967 h 3286822"/>
              <a:gd name="connsiteX5" fmla="*/ 2868644 w 3120820"/>
              <a:gd name="connsiteY5" fmla="*/ 3172865 h 3286822"/>
              <a:gd name="connsiteX6" fmla="*/ 2786373 w 3120820"/>
              <a:gd name="connsiteY6" fmla="*/ 3248251 h 3286822"/>
              <a:gd name="connsiteX7" fmla="*/ 2693180 w 3120820"/>
              <a:gd name="connsiteY7" fmla="*/ 3286822 h 3286822"/>
              <a:gd name="connsiteX8" fmla="*/ 0 w 3120820"/>
              <a:gd name="connsiteY8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75280 w 3120820"/>
              <a:gd name="connsiteY2" fmla="*/ 2799503 h 3286822"/>
              <a:gd name="connsiteX3" fmla="*/ 3011313 w 3120820"/>
              <a:gd name="connsiteY3" fmla="*/ 2935032 h 3286822"/>
              <a:gd name="connsiteX4" fmla="*/ 2946133 w 3120820"/>
              <a:gd name="connsiteY4" fmla="*/ 3043967 h 3286822"/>
              <a:gd name="connsiteX5" fmla="*/ 2868644 w 3120820"/>
              <a:gd name="connsiteY5" fmla="*/ 3172865 h 3286822"/>
              <a:gd name="connsiteX6" fmla="*/ 2786373 w 3120820"/>
              <a:gd name="connsiteY6" fmla="*/ 3248251 h 3286822"/>
              <a:gd name="connsiteX7" fmla="*/ 2693180 w 3120820"/>
              <a:gd name="connsiteY7" fmla="*/ 3286822 h 3286822"/>
              <a:gd name="connsiteX8" fmla="*/ 0 w 3120820"/>
              <a:gd name="connsiteY8" fmla="*/ 1255851 h 3286822"/>
              <a:gd name="connsiteX0" fmla="*/ 0 w 3120820"/>
              <a:gd name="connsiteY0" fmla="*/ 1255851 h 3286822"/>
              <a:gd name="connsiteX1" fmla="*/ 3120820 w 3120820"/>
              <a:gd name="connsiteY1" fmla="*/ 0 h 3286822"/>
              <a:gd name="connsiteX2" fmla="*/ 3075596 w 3120820"/>
              <a:gd name="connsiteY2" fmla="*/ 2619329 h 3286822"/>
              <a:gd name="connsiteX3" fmla="*/ 3075280 w 3120820"/>
              <a:gd name="connsiteY3" fmla="*/ 2799503 h 3286822"/>
              <a:gd name="connsiteX4" fmla="*/ 3011313 w 3120820"/>
              <a:gd name="connsiteY4" fmla="*/ 2935032 h 3286822"/>
              <a:gd name="connsiteX5" fmla="*/ 2946133 w 3120820"/>
              <a:gd name="connsiteY5" fmla="*/ 3043967 h 3286822"/>
              <a:gd name="connsiteX6" fmla="*/ 2868644 w 3120820"/>
              <a:gd name="connsiteY6" fmla="*/ 3172865 h 3286822"/>
              <a:gd name="connsiteX7" fmla="*/ 2786373 w 3120820"/>
              <a:gd name="connsiteY7" fmla="*/ 3248251 h 3286822"/>
              <a:gd name="connsiteX8" fmla="*/ 2693180 w 3120820"/>
              <a:gd name="connsiteY8" fmla="*/ 3286822 h 3286822"/>
              <a:gd name="connsiteX9" fmla="*/ 0 w 3120820"/>
              <a:gd name="connsiteY9" fmla="*/ 1255851 h 3286822"/>
              <a:gd name="connsiteX0" fmla="*/ 0 w 3126555"/>
              <a:gd name="connsiteY0" fmla="*/ 1255851 h 3286822"/>
              <a:gd name="connsiteX1" fmla="*/ 3120820 w 3126555"/>
              <a:gd name="connsiteY1" fmla="*/ 0 h 3286822"/>
              <a:gd name="connsiteX2" fmla="*/ 3126555 w 3126555"/>
              <a:gd name="connsiteY2" fmla="*/ 2633423 h 3286822"/>
              <a:gd name="connsiteX3" fmla="*/ 3075280 w 3126555"/>
              <a:gd name="connsiteY3" fmla="*/ 2799503 h 3286822"/>
              <a:gd name="connsiteX4" fmla="*/ 3011313 w 3126555"/>
              <a:gd name="connsiteY4" fmla="*/ 2935032 h 3286822"/>
              <a:gd name="connsiteX5" fmla="*/ 2946133 w 3126555"/>
              <a:gd name="connsiteY5" fmla="*/ 3043967 h 3286822"/>
              <a:gd name="connsiteX6" fmla="*/ 2868644 w 3126555"/>
              <a:gd name="connsiteY6" fmla="*/ 3172865 h 3286822"/>
              <a:gd name="connsiteX7" fmla="*/ 2786373 w 3126555"/>
              <a:gd name="connsiteY7" fmla="*/ 3248251 h 3286822"/>
              <a:gd name="connsiteX8" fmla="*/ 2693180 w 3126555"/>
              <a:gd name="connsiteY8" fmla="*/ 3286822 h 3286822"/>
              <a:gd name="connsiteX9" fmla="*/ 0 w 3126555"/>
              <a:gd name="connsiteY9" fmla="*/ 1255851 h 3286822"/>
              <a:gd name="connsiteX0" fmla="*/ 0 w 3126555"/>
              <a:gd name="connsiteY0" fmla="*/ 1255851 h 3286822"/>
              <a:gd name="connsiteX1" fmla="*/ 3120820 w 3126555"/>
              <a:gd name="connsiteY1" fmla="*/ 0 h 3286822"/>
              <a:gd name="connsiteX2" fmla="*/ 3126555 w 3126555"/>
              <a:gd name="connsiteY2" fmla="*/ 2633423 h 3286822"/>
              <a:gd name="connsiteX3" fmla="*/ 3075280 w 3126555"/>
              <a:gd name="connsiteY3" fmla="*/ 2799503 h 3286822"/>
              <a:gd name="connsiteX4" fmla="*/ 3011313 w 3126555"/>
              <a:gd name="connsiteY4" fmla="*/ 2935032 h 3286822"/>
              <a:gd name="connsiteX5" fmla="*/ 2946133 w 3126555"/>
              <a:gd name="connsiteY5" fmla="*/ 3043967 h 3286822"/>
              <a:gd name="connsiteX6" fmla="*/ 2868644 w 3126555"/>
              <a:gd name="connsiteY6" fmla="*/ 3172865 h 3286822"/>
              <a:gd name="connsiteX7" fmla="*/ 2786373 w 3126555"/>
              <a:gd name="connsiteY7" fmla="*/ 3248251 h 3286822"/>
              <a:gd name="connsiteX8" fmla="*/ 2693180 w 3126555"/>
              <a:gd name="connsiteY8" fmla="*/ 3286822 h 3286822"/>
              <a:gd name="connsiteX9" fmla="*/ 0 w 3126555"/>
              <a:gd name="connsiteY9" fmla="*/ 1255851 h 3286822"/>
              <a:gd name="connsiteX0" fmla="*/ 0 w 3641540"/>
              <a:gd name="connsiteY0" fmla="*/ 1255851 h 3286822"/>
              <a:gd name="connsiteX1" fmla="*/ 3120820 w 3641540"/>
              <a:gd name="connsiteY1" fmla="*/ 0 h 3286822"/>
              <a:gd name="connsiteX2" fmla="*/ 3124319 w 3641540"/>
              <a:gd name="connsiteY2" fmla="*/ 2383220 h 3286822"/>
              <a:gd name="connsiteX3" fmla="*/ 3126555 w 3641540"/>
              <a:gd name="connsiteY3" fmla="*/ 2633423 h 3286822"/>
              <a:gd name="connsiteX4" fmla="*/ 3075280 w 3641540"/>
              <a:gd name="connsiteY4" fmla="*/ 2799503 h 3286822"/>
              <a:gd name="connsiteX5" fmla="*/ 3011313 w 3641540"/>
              <a:gd name="connsiteY5" fmla="*/ 2935032 h 3286822"/>
              <a:gd name="connsiteX6" fmla="*/ 2946133 w 3641540"/>
              <a:gd name="connsiteY6" fmla="*/ 3043967 h 3286822"/>
              <a:gd name="connsiteX7" fmla="*/ 2868644 w 3641540"/>
              <a:gd name="connsiteY7" fmla="*/ 3172865 h 3286822"/>
              <a:gd name="connsiteX8" fmla="*/ 2786373 w 3641540"/>
              <a:gd name="connsiteY8" fmla="*/ 3248251 h 3286822"/>
              <a:gd name="connsiteX9" fmla="*/ 2693180 w 3641540"/>
              <a:gd name="connsiteY9" fmla="*/ 3286822 h 3286822"/>
              <a:gd name="connsiteX10" fmla="*/ 0 w 3641540"/>
              <a:gd name="connsiteY10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150781 w 3645950"/>
              <a:gd name="connsiteY2" fmla="*/ 2098449 h 3286822"/>
              <a:gd name="connsiteX3" fmla="*/ 3124319 w 3645950"/>
              <a:gd name="connsiteY3" fmla="*/ 2383220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24319 w 3645950"/>
              <a:gd name="connsiteY3" fmla="*/ 2383220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645950"/>
              <a:gd name="connsiteY0" fmla="*/ 1255851 h 3286822"/>
              <a:gd name="connsiteX1" fmla="*/ 3120820 w 3645950"/>
              <a:gd name="connsiteY1" fmla="*/ 0 h 3286822"/>
              <a:gd name="connsiteX2" fmla="*/ 3265263 w 3645950"/>
              <a:gd name="connsiteY2" fmla="*/ 2140350 h 3286822"/>
              <a:gd name="connsiteX3" fmla="*/ 3191096 w 3645950"/>
              <a:gd name="connsiteY3" fmla="*/ 2440301 h 3286822"/>
              <a:gd name="connsiteX4" fmla="*/ 3126555 w 3645950"/>
              <a:gd name="connsiteY4" fmla="*/ 2633423 h 3286822"/>
              <a:gd name="connsiteX5" fmla="*/ 3075280 w 3645950"/>
              <a:gd name="connsiteY5" fmla="*/ 2799503 h 3286822"/>
              <a:gd name="connsiteX6" fmla="*/ 3011313 w 3645950"/>
              <a:gd name="connsiteY6" fmla="*/ 2935032 h 3286822"/>
              <a:gd name="connsiteX7" fmla="*/ 2946133 w 3645950"/>
              <a:gd name="connsiteY7" fmla="*/ 3043967 h 3286822"/>
              <a:gd name="connsiteX8" fmla="*/ 2868644 w 3645950"/>
              <a:gd name="connsiteY8" fmla="*/ 3172865 h 3286822"/>
              <a:gd name="connsiteX9" fmla="*/ 2786373 w 3645950"/>
              <a:gd name="connsiteY9" fmla="*/ 3248251 h 3286822"/>
              <a:gd name="connsiteX10" fmla="*/ 2693180 w 3645950"/>
              <a:gd name="connsiteY10" fmla="*/ 3286822 h 3286822"/>
              <a:gd name="connsiteX11" fmla="*/ 0 w 3645950"/>
              <a:gd name="connsiteY11" fmla="*/ 1255851 h 3286822"/>
              <a:gd name="connsiteX0" fmla="*/ 0 w 3265263"/>
              <a:gd name="connsiteY0" fmla="*/ 1255851 h 3286822"/>
              <a:gd name="connsiteX1" fmla="*/ 3120820 w 3265263"/>
              <a:gd name="connsiteY1" fmla="*/ 0 h 3286822"/>
              <a:gd name="connsiteX2" fmla="*/ 3265263 w 3265263"/>
              <a:gd name="connsiteY2" fmla="*/ 2140350 h 3286822"/>
              <a:gd name="connsiteX3" fmla="*/ 3191096 w 3265263"/>
              <a:gd name="connsiteY3" fmla="*/ 2440301 h 3286822"/>
              <a:gd name="connsiteX4" fmla="*/ 3126555 w 3265263"/>
              <a:gd name="connsiteY4" fmla="*/ 2633423 h 3286822"/>
              <a:gd name="connsiteX5" fmla="*/ 3075280 w 3265263"/>
              <a:gd name="connsiteY5" fmla="*/ 2799503 h 3286822"/>
              <a:gd name="connsiteX6" fmla="*/ 3011313 w 3265263"/>
              <a:gd name="connsiteY6" fmla="*/ 2935032 h 3286822"/>
              <a:gd name="connsiteX7" fmla="*/ 2946133 w 3265263"/>
              <a:gd name="connsiteY7" fmla="*/ 3043967 h 3286822"/>
              <a:gd name="connsiteX8" fmla="*/ 2868644 w 3265263"/>
              <a:gd name="connsiteY8" fmla="*/ 3172865 h 3286822"/>
              <a:gd name="connsiteX9" fmla="*/ 2786373 w 3265263"/>
              <a:gd name="connsiteY9" fmla="*/ 3248251 h 3286822"/>
              <a:gd name="connsiteX10" fmla="*/ 2693180 w 3265263"/>
              <a:gd name="connsiteY10" fmla="*/ 3286822 h 3286822"/>
              <a:gd name="connsiteX11" fmla="*/ 0 w 3265263"/>
              <a:gd name="connsiteY11" fmla="*/ 1255851 h 3286822"/>
              <a:gd name="connsiteX0" fmla="*/ 0 w 3265263"/>
              <a:gd name="connsiteY0" fmla="*/ 1255851 h 3286822"/>
              <a:gd name="connsiteX1" fmla="*/ 3120820 w 3265263"/>
              <a:gd name="connsiteY1" fmla="*/ 0 h 3286822"/>
              <a:gd name="connsiteX2" fmla="*/ 3252322 w 3265263"/>
              <a:gd name="connsiteY2" fmla="*/ 1931953 h 3286822"/>
              <a:gd name="connsiteX3" fmla="*/ 3265263 w 3265263"/>
              <a:gd name="connsiteY3" fmla="*/ 2140350 h 3286822"/>
              <a:gd name="connsiteX4" fmla="*/ 3191096 w 3265263"/>
              <a:gd name="connsiteY4" fmla="*/ 2440301 h 3286822"/>
              <a:gd name="connsiteX5" fmla="*/ 3126555 w 3265263"/>
              <a:gd name="connsiteY5" fmla="*/ 2633423 h 3286822"/>
              <a:gd name="connsiteX6" fmla="*/ 3075280 w 3265263"/>
              <a:gd name="connsiteY6" fmla="*/ 2799503 h 3286822"/>
              <a:gd name="connsiteX7" fmla="*/ 3011313 w 3265263"/>
              <a:gd name="connsiteY7" fmla="*/ 2935032 h 3286822"/>
              <a:gd name="connsiteX8" fmla="*/ 2946133 w 3265263"/>
              <a:gd name="connsiteY8" fmla="*/ 3043967 h 3286822"/>
              <a:gd name="connsiteX9" fmla="*/ 2868644 w 3265263"/>
              <a:gd name="connsiteY9" fmla="*/ 3172865 h 3286822"/>
              <a:gd name="connsiteX10" fmla="*/ 2786373 w 3265263"/>
              <a:gd name="connsiteY10" fmla="*/ 3248251 h 3286822"/>
              <a:gd name="connsiteX11" fmla="*/ 2693180 w 3265263"/>
              <a:gd name="connsiteY11" fmla="*/ 3286822 h 3286822"/>
              <a:gd name="connsiteX12" fmla="*/ 0 w 3265263"/>
              <a:gd name="connsiteY12" fmla="*/ 1255851 h 3286822"/>
              <a:gd name="connsiteX0" fmla="*/ 0 w 3312589"/>
              <a:gd name="connsiteY0" fmla="*/ 1255851 h 3286822"/>
              <a:gd name="connsiteX1" fmla="*/ 3120820 w 3312589"/>
              <a:gd name="connsiteY1" fmla="*/ 0 h 3286822"/>
              <a:gd name="connsiteX2" fmla="*/ 3312589 w 3312589"/>
              <a:gd name="connsiteY2" fmla="*/ 1930485 h 3286822"/>
              <a:gd name="connsiteX3" fmla="*/ 3265263 w 3312589"/>
              <a:gd name="connsiteY3" fmla="*/ 2140350 h 3286822"/>
              <a:gd name="connsiteX4" fmla="*/ 3191096 w 3312589"/>
              <a:gd name="connsiteY4" fmla="*/ 2440301 h 3286822"/>
              <a:gd name="connsiteX5" fmla="*/ 3126555 w 3312589"/>
              <a:gd name="connsiteY5" fmla="*/ 2633423 h 3286822"/>
              <a:gd name="connsiteX6" fmla="*/ 3075280 w 3312589"/>
              <a:gd name="connsiteY6" fmla="*/ 2799503 h 3286822"/>
              <a:gd name="connsiteX7" fmla="*/ 3011313 w 3312589"/>
              <a:gd name="connsiteY7" fmla="*/ 2935032 h 3286822"/>
              <a:gd name="connsiteX8" fmla="*/ 2946133 w 3312589"/>
              <a:gd name="connsiteY8" fmla="*/ 3043967 h 3286822"/>
              <a:gd name="connsiteX9" fmla="*/ 2868644 w 3312589"/>
              <a:gd name="connsiteY9" fmla="*/ 3172865 h 3286822"/>
              <a:gd name="connsiteX10" fmla="*/ 2786373 w 3312589"/>
              <a:gd name="connsiteY10" fmla="*/ 3248251 h 3286822"/>
              <a:gd name="connsiteX11" fmla="*/ 2693180 w 3312589"/>
              <a:gd name="connsiteY11" fmla="*/ 3286822 h 3286822"/>
              <a:gd name="connsiteX12" fmla="*/ 0 w 3312589"/>
              <a:gd name="connsiteY12" fmla="*/ 1255851 h 3286822"/>
              <a:gd name="connsiteX0" fmla="*/ 0 w 3312589"/>
              <a:gd name="connsiteY0" fmla="*/ 1255851 h 3286822"/>
              <a:gd name="connsiteX1" fmla="*/ 3120820 w 3312589"/>
              <a:gd name="connsiteY1" fmla="*/ 0 h 3286822"/>
              <a:gd name="connsiteX2" fmla="*/ 3279615 w 3312589"/>
              <a:gd name="connsiteY2" fmla="*/ 1623265 h 3286822"/>
              <a:gd name="connsiteX3" fmla="*/ 3312589 w 3312589"/>
              <a:gd name="connsiteY3" fmla="*/ 1930485 h 3286822"/>
              <a:gd name="connsiteX4" fmla="*/ 3265263 w 3312589"/>
              <a:gd name="connsiteY4" fmla="*/ 2140350 h 3286822"/>
              <a:gd name="connsiteX5" fmla="*/ 3191096 w 3312589"/>
              <a:gd name="connsiteY5" fmla="*/ 2440301 h 3286822"/>
              <a:gd name="connsiteX6" fmla="*/ 3126555 w 3312589"/>
              <a:gd name="connsiteY6" fmla="*/ 2633423 h 3286822"/>
              <a:gd name="connsiteX7" fmla="*/ 3075280 w 3312589"/>
              <a:gd name="connsiteY7" fmla="*/ 2799503 h 3286822"/>
              <a:gd name="connsiteX8" fmla="*/ 3011313 w 3312589"/>
              <a:gd name="connsiteY8" fmla="*/ 2935032 h 3286822"/>
              <a:gd name="connsiteX9" fmla="*/ 2946133 w 3312589"/>
              <a:gd name="connsiteY9" fmla="*/ 3043967 h 3286822"/>
              <a:gd name="connsiteX10" fmla="*/ 2868644 w 3312589"/>
              <a:gd name="connsiteY10" fmla="*/ 3172865 h 3286822"/>
              <a:gd name="connsiteX11" fmla="*/ 2786373 w 3312589"/>
              <a:gd name="connsiteY11" fmla="*/ 3248251 h 3286822"/>
              <a:gd name="connsiteX12" fmla="*/ 2693180 w 3312589"/>
              <a:gd name="connsiteY12" fmla="*/ 3286822 h 3286822"/>
              <a:gd name="connsiteX13" fmla="*/ 0 w 3312589"/>
              <a:gd name="connsiteY13" fmla="*/ 1255851 h 3286822"/>
              <a:gd name="connsiteX0" fmla="*/ 0 w 3357360"/>
              <a:gd name="connsiteY0" fmla="*/ 1255851 h 3286822"/>
              <a:gd name="connsiteX1" fmla="*/ 3120820 w 3357360"/>
              <a:gd name="connsiteY1" fmla="*/ 0 h 3286822"/>
              <a:gd name="connsiteX2" fmla="*/ 3357360 w 3357360"/>
              <a:gd name="connsiteY2" fmla="*/ 1616951 h 3286822"/>
              <a:gd name="connsiteX3" fmla="*/ 3312589 w 3357360"/>
              <a:gd name="connsiteY3" fmla="*/ 1930485 h 3286822"/>
              <a:gd name="connsiteX4" fmla="*/ 3265263 w 3357360"/>
              <a:gd name="connsiteY4" fmla="*/ 2140350 h 3286822"/>
              <a:gd name="connsiteX5" fmla="*/ 3191096 w 3357360"/>
              <a:gd name="connsiteY5" fmla="*/ 2440301 h 3286822"/>
              <a:gd name="connsiteX6" fmla="*/ 3126555 w 3357360"/>
              <a:gd name="connsiteY6" fmla="*/ 2633423 h 3286822"/>
              <a:gd name="connsiteX7" fmla="*/ 3075280 w 3357360"/>
              <a:gd name="connsiteY7" fmla="*/ 2799503 h 3286822"/>
              <a:gd name="connsiteX8" fmla="*/ 3011313 w 3357360"/>
              <a:gd name="connsiteY8" fmla="*/ 2935032 h 3286822"/>
              <a:gd name="connsiteX9" fmla="*/ 2946133 w 3357360"/>
              <a:gd name="connsiteY9" fmla="*/ 3043967 h 3286822"/>
              <a:gd name="connsiteX10" fmla="*/ 2868644 w 3357360"/>
              <a:gd name="connsiteY10" fmla="*/ 3172865 h 3286822"/>
              <a:gd name="connsiteX11" fmla="*/ 2786373 w 3357360"/>
              <a:gd name="connsiteY11" fmla="*/ 3248251 h 3286822"/>
              <a:gd name="connsiteX12" fmla="*/ 2693180 w 3357360"/>
              <a:gd name="connsiteY12" fmla="*/ 3286822 h 3286822"/>
              <a:gd name="connsiteX13" fmla="*/ 0 w 3357360"/>
              <a:gd name="connsiteY13" fmla="*/ 1255851 h 3286822"/>
              <a:gd name="connsiteX0" fmla="*/ 0 w 3357360"/>
              <a:gd name="connsiteY0" fmla="*/ 1255851 h 3286822"/>
              <a:gd name="connsiteX1" fmla="*/ 3120820 w 3357360"/>
              <a:gd name="connsiteY1" fmla="*/ 0 h 3286822"/>
              <a:gd name="connsiteX2" fmla="*/ 3301038 w 3357360"/>
              <a:gd name="connsiteY2" fmla="*/ 1251309 h 3286822"/>
              <a:gd name="connsiteX3" fmla="*/ 3357360 w 3357360"/>
              <a:gd name="connsiteY3" fmla="*/ 1616951 h 3286822"/>
              <a:gd name="connsiteX4" fmla="*/ 3312589 w 3357360"/>
              <a:gd name="connsiteY4" fmla="*/ 1930485 h 3286822"/>
              <a:gd name="connsiteX5" fmla="*/ 3265263 w 3357360"/>
              <a:gd name="connsiteY5" fmla="*/ 2140350 h 3286822"/>
              <a:gd name="connsiteX6" fmla="*/ 3191096 w 3357360"/>
              <a:gd name="connsiteY6" fmla="*/ 2440301 h 3286822"/>
              <a:gd name="connsiteX7" fmla="*/ 3126555 w 3357360"/>
              <a:gd name="connsiteY7" fmla="*/ 2633423 h 3286822"/>
              <a:gd name="connsiteX8" fmla="*/ 3075280 w 3357360"/>
              <a:gd name="connsiteY8" fmla="*/ 2799503 h 3286822"/>
              <a:gd name="connsiteX9" fmla="*/ 3011313 w 3357360"/>
              <a:gd name="connsiteY9" fmla="*/ 2935032 h 3286822"/>
              <a:gd name="connsiteX10" fmla="*/ 2946133 w 3357360"/>
              <a:gd name="connsiteY10" fmla="*/ 3043967 h 3286822"/>
              <a:gd name="connsiteX11" fmla="*/ 2868644 w 3357360"/>
              <a:gd name="connsiteY11" fmla="*/ 3172865 h 3286822"/>
              <a:gd name="connsiteX12" fmla="*/ 2786373 w 3357360"/>
              <a:gd name="connsiteY12" fmla="*/ 3248251 h 3286822"/>
              <a:gd name="connsiteX13" fmla="*/ 2693180 w 3357360"/>
              <a:gd name="connsiteY13" fmla="*/ 3286822 h 3286822"/>
              <a:gd name="connsiteX14" fmla="*/ 0 w 3357360"/>
              <a:gd name="connsiteY14" fmla="*/ 1255851 h 3286822"/>
              <a:gd name="connsiteX0" fmla="*/ 0 w 3390264"/>
              <a:gd name="connsiteY0" fmla="*/ 1255851 h 3286822"/>
              <a:gd name="connsiteX1" fmla="*/ 3120820 w 3390264"/>
              <a:gd name="connsiteY1" fmla="*/ 0 h 3286822"/>
              <a:gd name="connsiteX2" fmla="*/ 3390264 w 3390264"/>
              <a:gd name="connsiteY2" fmla="*/ 1248947 h 3286822"/>
              <a:gd name="connsiteX3" fmla="*/ 3357360 w 3390264"/>
              <a:gd name="connsiteY3" fmla="*/ 1616951 h 3286822"/>
              <a:gd name="connsiteX4" fmla="*/ 3312589 w 3390264"/>
              <a:gd name="connsiteY4" fmla="*/ 1930485 h 3286822"/>
              <a:gd name="connsiteX5" fmla="*/ 3265263 w 3390264"/>
              <a:gd name="connsiteY5" fmla="*/ 2140350 h 3286822"/>
              <a:gd name="connsiteX6" fmla="*/ 3191096 w 3390264"/>
              <a:gd name="connsiteY6" fmla="*/ 2440301 h 3286822"/>
              <a:gd name="connsiteX7" fmla="*/ 3126555 w 3390264"/>
              <a:gd name="connsiteY7" fmla="*/ 2633423 h 3286822"/>
              <a:gd name="connsiteX8" fmla="*/ 3075280 w 3390264"/>
              <a:gd name="connsiteY8" fmla="*/ 2799503 h 3286822"/>
              <a:gd name="connsiteX9" fmla="*/ 3011313 w 3390264"/>
              <a:gd name="connsiteY9" fmla="*/ 2935032 h 3286822"/>
              <a:gd name="connsiteX10" fmla="*/ 2946133 w 3390264"/>
              <a:gd name="connsiteY10" fmla="*/ 3043967 h 3286822"/>
              <a:gd name="connsiteX11" fmla="*/ 2868644 w 3390264"/>
              <a:gd name="connsiteY11" fmla="*/ 3172865 h 3286822"/>
              <a:gd name="connsiteX12" fmla="*/ 2786373 w 3390264"/>
              <a:gd name="connsiteY12" fmla="*/ 3248251 h 3286822"/>
              <a:gd name="connsiteX13" fmla="*/ 2693180 w 3390264"/>
              <a:gd name="connsiteY13" fmla="*/ 3286822 h 3286822"/>
              <a:gd name="connsiteX14" fmla="*/ 0 w 3390264"/>
              <a:gd name="connsiteY14" fmla="*/ 1255851 h 3286822"/>
              <a:gd name="connsiteX0" fmla="*/ 0 w 3390264"/>
              <a:gd name="connsiteY0" fmla="*/ 1255851 h 3286822"/>
              <a:gd name="connsiteX1" fmla="*/ 3120820 w 3390264"/>
              <a:gd name="connsiteY1" fmla="*/ 0 h 3286822"/>
              <a:gd name="connsiteX2" fmla="*/ 3312830 w 3390264"/>
              <a:gd name="connsiteY2" fmla="*/ 897274 h 3286822"/>
              <a:gd name="connsiteX3" fmla="*/ 3390264 w 3390264"/>
              <a:gd name="connsiteY3" fmla="*/ 1248947 h 3286822"/>
              <a:gd name="connsiteX4" fmla="*/ 3357360 w 3390264"/>
              <a:gd name="connsiteY4" fmla="*/ 1616951 h 3286822"/>
              <a:gd name="connsiteX5" fmla="*/ 3312589 w 3390264"/>
              <a:gd name="connsiteY5" fmla="*/ 1930485 h 3286822"/>
              <a:gd name="connsiteX6" fmla="*/ 3265263 w 3390264"/>
              <a:gd name="connsiteY6" fmla="*/ 2140350 h 3286822"/>
              <a:gd name="connsiteX7" fmla="*/ 3191096 w 3390264"/>
              <a:gd name="connsiteY7" fmla="*/ 2440301 h 3286822"/>
              <a:gd name="connsiteX8" fmla="*/ 3126555 w 3390264"/>
              <a:gd name="connsiteY8" fmla="*/ 2633423 h 3286822"/>
              <a:gd name="connsiteX9" fmla="*/ 3075280 w 3390264"/>
              <a:gd name="connsiteY9" fmla="*/ 2799503 h 3286822"/>
              <a:gd name="connsiteX10" fmla="*/ 3011313 w 3390264"/>
              <a:gd name="connsiteY10" fmla="*/ 2935032 h 3286822"/>
              <a:gd name="connsiteX11" fmla="*/ 2946133 w 3390264"/>
              <a:gd name="connsiteY11" fmla="*/ 3043967 h 3286822"/>
              <a:gd name="connsiteX12" fmla="*/ 2868644 w 3390264"/>
              <a:gd name="connsiteY12" fmla="*/ 3172865 h 3286822"/>
              <a:gd name="connsiteX13" fmla="*/ 2786373 w 3390264"/>
              <a:gd name="connsiteY13" fmla="*/ 3248251 h 3286822"/>
              <a:gd name="connsiteX14" fmla="*/ 2693180 w 3390264"/>
              <a:gd name="connsiteY14" fmla="*/ 3286822 h 3286822"/>
              <a:gd name="connsiteX15" fmla="*/ 0 w 3390264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90264 w 3396889"/>
              <a:gd name="connsiteY3" fmla="*/ 1248947 h 3286822"/>
              <a:gd name="connsiteX4" fmla="*/ 3357360 w 3396889"/>
              <a:gd name="connsiteY4" fmla="*/ 1616951 h 3286822"/>
              <a:gd name="connsiteX5" fmla="*/ 3312589 w 3396889"/>
              <a:gd name="connsiteY5" fmla="*/ 1930485 h 3286822"/>
              <a:gd name="connsiteX6" fmla="*/ 3265263 w 3396889"/>
              <a:gd name="connsiteY6" fmla="*/ 2140350 h 3286822"/>
              <a:gd name="connsiteX7" fmla="*/ 3191096 w 3396889"/>
              <a:gd name="connsiteY7" fmla="*/ 2440301 h 3286822"/>
              <a:gd name="connsiteX8" fmla="*/ 3126555 w 3396889"/>
              <a:gd name="connsiteY8" fmla="*/ 2633423 h 3286822"/>
              <a:gd name="connsiteX9" fmla="*/ 3075280 w 3396889"/>
              <a:gd name="connsiteY9" fmla="*/ 2799503 h 3286822"/>
              <a:gd name="connsiteX10" fmla="*/ 3011313 w 3396889"/>
              <a:gd name="connsiteY10" fmla="*/ 2935032 h 3286822"/>
              <a:gd name="connsiteX11" fmla="*/ 2946133 w 3396889"/>
              <a:gd name="connsiteY11" fmla="*/ 3043967 h 3286822"/>
              <a:gd name="connsiteX12" fmla="*/ 2868644 w 3396889"/>
              <a:gd name="connsiteY12" fmla="*/ 3172865 h 3286822"/>
              <a:gd name="connsiteX13" fmla="*/ 2786373 w 3396889"/>
              <a:gd name="connsiteY13" fmla="*/ 3248251 h 3286822"/>
              <a:gd name="connsiteX14" fmla="*/ 2693180 w 3396889"/>
              <a:gd name="connsiteY14" fmla="*/ 3286822 h 3286822"/>
              <a:gd name="connsiteX15" fmla="*/ 0 w 3396889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04087 w 3396889"/>
              <a:gd name="connsiteY3" fmla="*/ 588524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70352 w 3396889"/>
              <a:gd name="connsiteY3" fmla="*/ 578254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96889 w 3396889"/>
              <a:gd name="connsiteY2" fmla="*/ 879797 h 3286822"/>
              <a:gd name="connsiteX3" fmla="*/ 3390264 w 3396889"/>
              <a:gd name="connsiteY3" fmla="*/ 1248947 h 3286822"/>
              <a:gd name="connsiteX4" fmla="*/ 3357360 w 3396889"/>
              <a:gd name="connsiteY4" fmla="*/ 1616951 h 3286822"/>
              <a:gd name="connsiteX5" fmla="*/ 3312589 w 3396889"/>
              <a:gd name="connsiteY5" fmla="*/ 1930485 h 3286822"/>
              <a:gd name="connsiteX6" fmla="*/ 3265263 w 3396889"/>
              <a:gd name="connsiteY6" fmla="*/ 2140350 h 3286822"/>
              <a:gd name="connsiteX7" fmla="*/ 3191096 w 3396889"/>
              <a:gd name="connsiteY7" fmla="*/ 2440301 h 3286822"/>
              <a:gd name="connsiteX8" fmla="*/ 3126555 w 3396889"/>
              <a:gd name="connsiteY8" fmla="*/ 2633423 h 3286822"/>
              <a:gd name="connsiteX9" fmla="*/ 3075280 w 3396889"/>
              <a:gd name="connsiteY9" fmla="*/ 2799503 h 3286822"/>
              <a:gd name="connsiteX10" fmla="*/ 3011313 w 3396889"/>
              <a:gd name="connsiteY10" fmla="*/ 2935032 h 3286822"/>
              <a:gd name="connsiteX11" fmla="*/ 2946133 w 3396889"/>
              <a:gd name="connsiteY11" fmla="*/ 3043967 h 3286822"/>
              <a:gd name="connsiteX12" fmla="*/ 2868644 w 3396889"/>
              <a:gd name="connsiteY12" fmla="*/ 3172865 h 3286822"/>
              <a:gd name="connsiteX13" fmla="*/ 2786373 w 3396889"/>
              <a:gd name="connsiteY13" fmla="*/ 3248251 h 3286822"/>
              <a:gd name="connsiteX14" fmla="*/ 2693180 w 3396889"/>
              <a:gd name="connsiteY14" fmla="*/ 3286822 h 3286822"/>
              <a:gd name="connsiteX15" fmla="*/ 0 w 3396889"/>
              <a:gd name="connsiteY15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04853 w 3396889"/>
              <a:gd name="connsiteY2" fmla="*/ 600643 h 3286822"/>
              <a:gd name="connsiteX3" fmla="*/ 3396889 w 3396889"/>
              <a:gd name="connsiteY3" fmla="*/ 879797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75392 w 3396889"/>
              <a:gd name="connsiteY2" fmla="*/ 576533 h 3286822"/>
              <a:gd name="connsiteX3" fmla="*/ 3396889 w 3396889"/>
              <a:gd name="connsiteY3" fmla="*/ 879797 h 3286822"/>
              <a:gd name="connsiteX4" fmla="*/ 3390264 w 3396889"/>
              <a:gd name="connsiteY4" fmla="*/ 1248947 h 3286822"/>
              <a:gd name="connsiteX5" fmla="*/ 3357360 w 3396889"/>
              <a:gd name="connsiteY5" fmla="*/ 1616951 h 3286822"/>
              <a:gd name="connsiteX6" fmla="*/ 3312589 w 3396889"/>
              <a:gd name="connsiteY6" fmla="*/ 1930485 h 3286822"/>
              <a:gd name="connsiteX7" fmla="*/ 3265263 w 3396889"/>
              <a:gd name="connsiteY7" fmla="*/ 2140350 h 3286822"/>
              <a:gd name="connsiteX8" fmla="*/ 3191096 w 3396889"/>
              <a:gd name="connsiteY8" fmla="*/ 2440301 h 3286822"/>
              <a:gd name="connsiteX9" fmla="*/ 3126555 w 3396889"/>
              <a:gd name="connsiteY9" fmla="*/ 2633423 h 3286822"/>
              <a:gd name="connsiteX10" fmla="*/ 3075280 w 3396889"/>
              <a:gd name="connsiteY10" fmla="*/ 2799503 h 3286822"/>
              <a:gd name="connsiteX11" fmla="*/ 3011313 w 3396889"/>
              <a:gd name="connsiteY11" fmla="*/ 2935032 h 3286822"/>
              <a:gd name="connsiteX12" fmla="*/ 2946133 w 3396889"/>
              <a:gd name="connsiteY12" fmla="*/ 3043967 h 3286822"/>
              <a:gd name="connsiteX13" fmla="*/ 2868644 w 3396889"/>
              <a:gd name="connsiteY13" fmla="*/ 3172865 h 3286822"/>
              <a:gd name="connsiteX14" fmla="*/ 2786373 w 3396889"/>
              <a:gd name="connsiteY14" fmla="*/ 3248251 h 3286822"/>
              <a:gd name="connsiteX15" fmla="*/ 2693180 w 3396889"/>
              <a:gd name="connsiteY15" fmla="*/ 3286822 h 3286822"/>
              <a:gd name="connsiteX16" fmla="*/ 0 w 3396889"/>
              <a:gd name="connsiteY16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51082 w 3396889"/>
              <a:gd name="connsiteY2" fmla="*/ 305031 h 3286822"/>
              <a:gd name="connsiteX3" fmla="*/ 3375392 w 3396889"/>
              <a:gd name="connsiteY3" fmla="*/ 576533 h 3286822"/>
              <a:gd name="connsiteX4" fmla="*/ 3396889 w 3396889"/>
              <a:gd name="connsiteY4" fmla="*/ 879797 h 3286822"/>
              <a:gd name="connsiteX5" fmla="*/ 3390264 w 3396889"/>
              <a:gd name="connsiteY5" fmla="*/ 1248947 h 3286822"/>
              <a:gd name="connsiteX6" fmla="*/ 3357360 w 3396889"/>
              <a:gd name="connsiteY6" fmla="*/ 1616951 h 3286822"/>
              <a:gd name="connsiteX7" fmla="*/ 3312589 w 3396889"/>
              <a:gd name="connsiteY7" fmla="*/ 1930485 h 3286822"/>
              <a:gd name="connsiteX8" fmla="*/ 3265263 w 3396889"/>
              <a:gd name="connsiteY8" fmla="*/ 2140350 h 3286822"/>
              <a:gd name="connsiteX9" fmla="*/ 3191096 w 3396889"/>
              <a:gd name="connsiteY9" fmla="*/ 2440301 h 3286822"/>
              <a:gd name="connsiteX10" fmla="*/ 3126555 w 3396889"/>
              <a:gd name="connsiteY10" fmla="*/ 2633423 h 3286822"/>
              <a:gd name="connsiteX11" fmla="*/ 3075280 w 3396889"/>
              <a:gd name="connsiteY11" fmla="*/ 2799503 h 3286822"/>
              <a:gd name="connsiteX12" fmla="*/ 3011313 w 3396889"/>
              <a:gd name="connsiteY12" fmla="*/ 2935032 h 3286822"/>
              <a:gd name="connsiteX13" fmla="*/ 2946133 w 3396889"/>
              <a:gd name="connsiteY13" fmla="*/ 3043967 h 3286822"/>
              <a:gd name="connsiteX14" fmla="*/ 2868644 w 3396889"/>
              <a:gd name="connsiteY14" fmla="*/ 3172865 h 3286822"/>
              <a:gd name="connsiteX15" fmla="*/ 2786373 w 3396889"/>
              <a:gd name="connsiteY15" fmla="*/ 3248251 h 3286822"/>
              <a:gd name="connsiteX16" fmla="*/ 2693180 w 3396889"/>
              <a:gd name="connsiteY16" fmla="*/ 3286822 h 3286822"/>
              <a:gd name="connsiteX17" fmla="*/ 0 w 3396889"/>
              <a:gd name="connsiteY17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308545 w 3396889"/>
              <a:gd name="connsiteY2" fmla="*/ 288767 h 3286822"/>
              <a:gd name="connsiteX3" fmla="*/ 3375392 w 3396889"/>
              <a:gd name="connsiteY3" fmla="*/ 576533 h 3286822"/>
              <a:gd name="connsiteX4" fmla="*/ 3396889 w 3396889"/>
              <a:gd name="connsiteY4" fmla="*/ 879797 h 3286822"/>
              <a:gd name="connsiteX5" fmla="*/ 3390264 w 3396889"/>
              <a:gd name="connsiteY5" fmla="*/ 1248947 h 3286822"/>
              <a:gd name="connsiteX6" fmla="*/ 3357360 w 3396889"/>
              <a:gd name="connsiteY6" fmla="*/ 1616951 h 3286822"/>
              <a:gd name="connsiteX7" fmla="*/ 3312589 w 3396889"/>
              <a:gd name="connsiteY7" fmla="*/ 1930485 h 3286822"/>
              <a:gd name="connsiteX8" fmla="*/ 3265263 w 3396889"/>
              <a:gd name="connsiteY8" fmla="*/ 2140350 h 3286822"/>
              <a:gd name="connsiteX9" fmla="*/ 3191096 w 3396889"/>
              <a:gd name="connsiteY9" fmla="*/ 2440301 h 3286822"/>
              <a:gd name="connsiteX10" fmla="*/ 3126555 w 3396889"/>
              <a:gd name="connsiteY10" fmla="*/ 2633423 h 3286822"/>
              <a:gd name="connsiteX11" fmla="*/ 3075280 w 3396889"/>
              <a:gd name="connsiteY11" fmla="*/ 2799503 h 3286822"/>
              <a:gd name="connsiteX12" fmla="*/ 3011313 w 3396889"/>
              <a:gd name="connsiteY12" fmla="*/ 2935032 h 3286822"/>
              <a:gd name="connsiteX13" fmla="*/ 2946133 w 3396889"/>
              <a:gd name="connsiteY13" fmla="*/ 3043967 h 3286822"/>
              <a:gd name="connsiteX14" fmla="*/ 2868644 w 3396889"/>
              <a:gd name="connsiteY14" fmla="*/ 3172865 h 3286822"/>
              <a:gd name="connsiteX15" fmla="*/ 2786373 w 3396889"/>
              <a:gd name="connsiteY15" fmla="*/ 3248251 h 3286822"/>
              <a:gd name="connsiteX16" fmla="*/ 2693180 w 3396889"/>
              <a:gd name="connsiteY16" fmla="*/ 3286822 h 3286822"/>
              <a:gd name="connsiteX17" fmla="*/ 0 w 3396889"/>
              <a:gd name="connsiteY17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06689 w 3396889"/>
              <a:gd name="connsiteY2" fmla="*/ 135636 h 3286822"/>
              <a:gd name="connsiteX3" fmla="*/ 3308545 w 3396889"/>
              <a:gd name="connsiteY3" fmla="*/ 288767 h 3286822"/>
              <a:gd name="connsiteX4" fmla="*/ 3375392 w 3396889"/>
              <a:gd name="connsiteY4" fmla="*/ 576533 h 3286822"/>
              <a:gd name="connsiteX5" fmla="*/ 3396889 w 3396889"/>
              <a:gd name="connsiteY5" fmla="*/ 879797 h 3286822"/>
              <a:gd name="connsiteX6" fmla="*/ 3390264 w 3396889"/>
              <a:gd name="connsiteY6" fmla="*/ 1248947 h 3286822"/>
              <a:gd name="connsiteX7" fmla="*/ 3357360 w 3396889"/>
              <a:gd name="connsiteY7" fmla="*/ 1616951 h 3286822"/>
              <a:gd name="connsiteX8" fmla="*/ 3312589 w 3396889"/>
              <a:gd name="connsiteY8" fmla="*/ 1930485 h 3286822"/>
              <a:gd name="connsiteX9" fmla="*/ 3265263 w 3396889"/>
              <a:gd name="connsiteY9" fmla="*/ 2140350 h 3286822"/>
              <a:gd name="connsiteX10" fmla="*/ 3191096 w 3396889"/>
              <a:gd name="connsiteY10" fmla="*/ 2440301 h 3286822"/>
              <a:gd name="connsiteX11" fmla="*/ 3126555 w 3396889"/>
              <a:gd name="connsiteY11" fmla="*/ 2633423 h 3286822"/>
              <a:gd name="connsiteX12" fmla="*/ 3075280 w 3396889"/>
              <a:gd name="connsiteY12" fmla="*/ 2799503 h 3286822"/>
              <a:gd name="connsiteX13" fmla="*/ 3011313 w 3396889"/>
              <a:gd name="connsiteY13" fmla="*/ 2935032 h 3286822"/>
              <a:gd name="connsiteX14" fmla="*/ 2946133 w 3396889"/>
              <a:gd name="connsiteY14" fmla="*/ 3043967 h 3286822"/>
              <a:gd name="connsiteX15" fmla="*/ 2868644 w 3396889"/>
              <a:gd name="connsiteY15" fmla="*/ 3172865 h 3286822"/>
              <a:gd name="connsiteX16" fmla="*/ 2786373 w 3396889"/>
              <a:gd name="connsiteY16" fmla="*/ 3248251 h 3286822"/>
              <a:gd name="connsiteX17" fmla="*/ 2693180 w 3396889"/>
              <a:gd name="connsiteY17" fmla="*/ 3286822 h 3286822"/>
              <a:gd name="connsiteX18" fmla="*/ 0 w 3396889"/>
              <a:gd name="connsiteY18" fmla="*/ 1255851 h 3286822"/>
              <a:gd name="connsiteX0" fmla="*/ 0 w 3396889"/>
              <a:gd name="connsiteY0" fmla="*/ 1255851 h 3286822"/>
              <a:gd name="connsiteX1" fmla="*/ 3120820 w 3396889"/>
              <a:gd name="connsiteY1" fmla="*/ 0 h 3286822"/>
              <a:gd name="connsiteX2" fmla="*/ 3236473 w 3396889"/>
              <a:gd name="connsiteY2" fmla="*/ 110826 h 3286822"/>
              <a:gd name="connsiteX3" fmla="*/ 3308545 w 3396889"/>
              <a:gd name="connsiteY3" fmla="*/ 288767 h 3286822"/>
              <a:gd name="connsiteX4" fmla="*/ 3375392 w 3396889"/>
              <a:gd name="connsiteY4" fmla="*/ 576533 h 3286822"/>
              <a:gd name="connsiteX5" fmla="*/ 3396889 w 3396889"/>
              <a:gd name="connsiteY5" fmla="*/ 879797 h 3286822"/>
              <a:gd name="connsiteX6" fmla="*/ 3390264 w 3396889"/>
              <a:gd name="connsiteY6" fmla="*/ 1248947 h 3286822"/>
              <a:gd name="connsiteX7" fmla="*/ 3357360 w 3396889"/>
              <a:gd name="connsiteY7" fmla="*/ 1616951 h 3286822"/>
              <a:gd name="connsiteX8" fmla="*/ 3312589 w 3396889"/>
              <a:gd name="connsiteY8" fmla="*/ 1930485 h 3286822"/>
              <a:gd name="connsiteX9" fmla="*/ 3265263 w 3396889"/>
              <a:gd name="connsiteY9" fmla="*/ 2140350 h 3286822"/>
              <a:gd name="connsiteX10" fmla="*/ 3191096 w 3396889"/>
              <a:gd name="connsiteY10" fmla="*/ 2440301 h 3286822"/>
              <a:gd name="connsiteX11" fmla="*/ 3126555 w 3396889"/>
              <a:gd name="connsiteY11" fmla="*/ 2633423 h 3286822"/>
              <a:gd name="connsiteX12" fmla="*/ 3075280 w 3396889"/>
              <a:gd name="connsiteY12" fmla="*/ 2799503 h 3286822"/>
              <a:gd name="connsiteX13" fmla="*/ 3011313 w 3396889"/>
              <a:gd name="connsiteY13" fmla="*/ 2935032 h 3286822"/>
              <a:gd name="connsiteX14" fmla="*/ 2946133 w 3396889"/>
              <a:gd name="connsiteY14" fmla="*/ 3043967 h 3286822"/>
              <a:gd name="connsiteX15" fmla="*/ 2868644 w 3396889"/>
              <a:gd name="connsiteY15" fmla="*/ 3172865 h 3286822"/>
              <a:gd name="connsiteX16" fmla="*/ 2786373 w 3396889"/>
              <a:gd name="connsiteY16" fmla="*/ 3248251 h 3286822"/>
              <a:gd name="connsiteX17" fmla="*/ 2693180 w 3396889"/>
              <a:gd name="connsiteY17" fmla="*/ 3286822 h 3286822"/>
              <a:gd name="connsiteX18" fmla="*/ 0 w 3396889"/>
              <a:gd name="connsiteY18" fmla="*/ 1255851 h 328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396889" h="3286822">
                <a:moveTo>
                  <a:pt x="0" y="1255851"/>
                </a:moveTo>
                <a:lnTo>
                  <a:pt x="3120820" y="0"/>
                </a:lnTo>
                <a:lnTo>
                  <a:pt x="3236473" y="110826"/>
                </a:lnTo>
                <a:lnTo>
                  <a:pt x="3308545" y="288767"/>
                </a:lnTo>
                <a:lnTo>
                  <a:pt x="3375392" y="576533"/>
                </a:lnTo>
                <a:lnTo>
                  <a:pt x="3396889" y="879797"/>
                </a:lnTo>
                <a:lnTo>
                  <a:pt x="3390264" y="1248947"/>
                </a:lnTo>
                <a:lnTo>
                  <a:pt x="3357360" y="1616951"/>
                </a:lnTo>
                <a:lnTo>
                  <a:pt x="3312589" y="1930485"/>
                </a:lnTo>
                <a:lnTo>
                  <a:pt x="3265263" y="2140350"/>
                </a:lnTo>
                <a:lnTo>
                  <a:pt x="3191096" y="2440301"/>
                </a:lnTo>
                <a:lnTo>
                  <a:pt x="3126555" y="2633423"/>
                </a:lnTo>
                <a:lnTo>
                  <a:pt x="3075280" y="2799503"/>
                </a:lnTo>
                <a:lnTo>
                  <a:pt x="3011313" y="2935032"/>
                </a:lnTo>
                <a:lnTo>
                  <a:pt x="2946133" y="3043967"/>
                </a:lnTo>
                <a:lnTo>
                  <a:pt x="2868644" y="3172865"/>
                </a:lnTo>
                <a:lnTo>
                  <a:pt x="2786373" y="3248251"/>
                </a:lnTo>
                <a:lnTo>
                  <a:pt x="2693180" y="3286822"/>
                </a:lnTo>
                <a:lnTo>
                  <a:pt x="0" y="1255851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alpha val="49000"/>
                </a:srgbClr>
              </a:gs>
              <a:gs pos="50000">
                <a:srgbClr val="FFC000">
                  <a:alpha val="17000"/>
                </a:srgbClr>
              </a:gs>
              <a:gs pos="100000">
                <a:srgbClr val="FFC000">
                  <a:alpha val="41000"/>
                </a:srgbClr>
              </a:gs>
            </a:gsLst>
            <a:lin ang="5400000" scaled="0"/>
            <a:tileRect/>
          </a:gradFill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2000" i="1" kern="1200">
                <a:solidFill>
                  <a:srgbClr val="000000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230" name="AutoShape 3"/>
          <p:cNvSpPr>
            <a:spLocks noChangeAspect="1" noChangeArrowheads="1"/>
          </p:cNvSpPr>
          <p:nvPr/>
        </p:nvSpPr>
        <p:spPr bwMode="auto">
          <a:xfrm>
            <a:off x="696685" y="2496457"/>
            <a:ext cx="3309257" cy="3851956"/>
          </a:xfrm>
          <a:prstGeom prst="can">
            <a:avLst>
              <a:gd name="adj" fmla="val 28436"/>
            </a:avLst>
          </a:prstGeom>
          <a:noFill/>
          <a:ln w="28575">
            <a:solidFill>
              <a:srgbClr val="0080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Rectangle 98"/>
          <p:cNvSpPr>
            <a:spLocks noChangeArrowheads="1"/>
          </p:cNvSpPr>
          <p:nvPr/>
        </p:nvSpPr>
        <p:spPr bwMode="auto">
          <a:xfrm>
            <a:off x="1753849" y="232228"/>
            <a:ext cx="6855731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Цилиндр и конус имеют общие основание и высоту. Найдите объём конуса, если объём цилиндра равен 150.</a:t>
            </a:r>
            <a:endParaRPr lang="ru-RU" sz="2400" dirty="0"/>
          </a:p>
        </p:txBody>
      </p:sp>
      <p:sp>
        <p:nvSpPr>
          <p:cNvPr id="8" name="Rectangle 36"/>
          <p:cNvSpPr>
            <a:spLocks noChangeArrowheads="1"/>
          </p:cNvSpPr>
          <p:nvPr/>
        </p:nvSpPr>
        <p:spPr bwMode="auto">
          <a:xfrm>
            <a:off x="192088" y="181429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 dirty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9" name="Rectangle 183"/>
          <p:cNvSpPr>
            <a:spLocks noChangeArrowheads="1"/>
          </p:cNvSpPr>
          <p:nvPr/>
        </p:nvSpPr>
        <p:spPr bwMode="auto">
          <a:xfrm>
            <a:off x="281214" y="665389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73345" y="6189664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sp>
        <p:nvSpPr>
          <p:cNvPr id="11" name="Rectangle 110"/>
          <p:cNvSpPr>
            <a:spLocks noChangeArrowheads="1"/>
          </p:cNvSpPr>
          <p:nvPr/>
        </p:nvSpPr>
        <p:spPr bwMode="auto">
          <a:xfrm>
            <a:off x="5465082" y="6163016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24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accent2">
                    <a:lumMod val="25000"/>
                  </a:schemeClr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accent2">
                  <a:lumMod val="25000"/>
                </a:schemeClr>
              </a:solidFill>
              <a:latin typeface="Times New Roman" pitchFamily="18" charset="0"/>
            </a:endParaRPr>
          </a:p>
        </p:txBody>
      </p:sp>
      <p:cxnSp>
        <p:nvCxnSpPr>
          <p:cNvPr id="211" name="Прямая со стрелкой 210"/>
          <p:cNvCxnSpPr/>
          <p:nvPr/>
        </p:nvCxnSpPr>
        <p:spPr bwMode="auto">
          <a:xfrm flipV="1">
            <a:off x="4513946" y="1059543"/>
            <a:ext cx="2046511" cy="14516"/>
          </a:xfrm>
          <a:prstGeom prst="straightConnector1">
            <a:avLst/>
          </a:prstGeom>
          <a:noFill/>
          <a:ln w="38100" cap="rnd" cmpd="sng" algn="ctr">
            <a:solidFill>
              <a:srgbClr val="C00000"/>
            </a:solidFill>
            <a:prstDash val="sysDot"/>
            <a:round/>
            <a:headEnd type="none" w="med" len="med"/>
            <a:tailEnd type="none"/>
          </a:ln>
          <a:effectLst/>
        </p:spPr>
      </p:cxnSp>
      <p:graphicFrame>
        <p:nvGraphicFramePr>
          <p:cNvPr id="205" name="Object 24"/>
          <p:cNvGraphicFramePr>
            <a:graphicFrameLocks noChangeAspect="1"/>
          </p:cNvGraphicFramePr>
          <p:nvPr/>
        </p:nvGraphicFramePr>
        <p:xfrm>
          <a:off x="5848123" y="3043351"/>
          <a:ext cx="2173287" cy="735012"/>
        </p:xfrm>
        <a:graphic>
          <a:graphicData uri="http://schemas.openxmlformats.org/presentationml/2006/ole">
            <p:oleObj spid="_x0000_s132100" name="Формула" r:id="rId5" imgW="749160" imgH="253800" progId="Equation.3">
              <p:embed/>
            </p:oleObj>
          </a:graphicData>
        </a:graphic>
      </p:graphicFrame>
      <p:graphicFrame>
        <p:nvGraphicFramePr>
          <p:cNvPr id="90" name="Object 24"/>
          <p:cNvGraphicFramePr>
            <a:graphicFrameLocks noChangeAspect="1"/>
          </p:cNvGraphicFramePr>
          <p:nvPr/>
        </p:nvGraphicFramePr>
        <p:xfrm>
          <a:off x="4421642" y="4287158"/>
          <a:ext cx="2089150" cy="947738"/>
        </p:xfrm>
        <a:graphic>
          <a:graphicData uri="http://schemas.openxmlformats.org/presentationml/2006/ole">
            <p:oleObj spid="_x0000_s132131" name="Формула" r:id="rId6" imgW="863280" imgH="393480" progId="Equation.3">
              <p:embed/>
            </p:oleObj>
          </a:graphicData>
        </a:graphic>
      </p:graphicFrame>
      <p:sp>
        <p:nvSpPr>
          <p:cNvPr id="212" name="Oval 222"/>
          <p:cNvSpPr>
            <a:spLocks noChangeAspect="1" noChangeArrowheads="1"/>
          </p:cNvSpPr>
          <p:nvPr/>
        </p:nvSpPr>
        <p:spPr bwMode="auto">
          <a:xfrm>
            <a:off x="5025123" y="2075086"/>
            <a:ext cx="506887" cy="540000"/>
          </a:xfrm>
          <a:prstGeom prst="ellipse">
            <a:avLst/>
          </a:prstGeom>
          <a:noFill/>
          <a:ln w="28575" algn="ctr">
            <a:solidFill>
              <a:srgbClr val="990000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 i="0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?</a:t>
            </a:r>
          </a:p>
        </p:txBody>
      </p:sp>
      <p:pic>
        <p:nvPicPr>
          <p:cNvPr id="12" name="Picture 103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775" y="1288028"/>
            <a:ext cx="1652587" cy="1128712"/>
          </a:xfrm>
          <a:prstGeom prst="rect">
            <a:avLst/>
          </a:prstGeom>
          <a:noFill/>
        </p:spPr>
      </p:pic>
      <p:graphicFrame>
        <p:nvGraphicFramePr>
          <p:cNvPr id="14" name="Object 47"/>
          <p:cNvGraphicFramePr>
            <a:graphicFrameLocks noChangeAspect="1"/>
          </p:cNvGraphicFramePr>
          <p:nvPr/>
        </p:nvGraphicFramePr>
        <p:xfrm>
          <a:off x="6575424" y="4270602"/>
          <a:ext cx="2122488" cy="944562"/>
        </p:xfrm>
        <a:graphic>
          <a:graphicData uri="http://schemas.openxmlformats.org/presentationml/2006/ole">
            <p:oleObj spid="_x0000_s132143" name="Формула" r:id="rId8" imgW="876240" imgH="393480" progId="Equation.3">
              <p:embed/>
            </p:oleObj>
          </a:graphicData>
        </a:graphic>
      </p:graphicFrame>
      <p:graphicFrame>
        <p:nvGraphicFramePr>
          <p:cNvPr id="16" name="Object 50"/>
          <p:cNvGraphicFramePr>
            <a:graphicFrameLocks noChangeAspect="1"/>
          </p:cNvGraphicFramePr>
          <p:nvPr/>
        </p:nvGraphicFramePr>
        <p:xfrm>
          <a:off x="5696177" y="1752374"/>
          <a:ext cx="2505075" cy="1138237"/>
        </p:xfrm>
        <a:graphic>
          <a:graphicData uri="http://schemas.openxmlformats.org/presentationml/2006/ole">
            <p:oleObj spid="_x0000_s132146" name="Формула" r:id="rId9" imgW="863280" imgH="393480" progId="Equation.3">
              <p:embed/>
            </p:oleObj>
          </a:graphicData>
        </a:graphic>
      </p:graphicFrame>
      <p:sp>
        <p:nvSpPr>
          <p:cNvPr id="236" name="Arc 8"/>
          <p:cNvSpPr>
            <a:spLocks noChangeAspect="1"/>
          </p:cNvSpPr>
          <p:nvPr/>
        </p:nvSpPr>
        <p:spPr bwMode="auto">
          <a:xfrm rot="10800000" flipH="1" flipV="1">
            <a:off x="2514600" y="5365751"/>
            <a:ext cx="1478643" cy="565716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1949"/>
              <a:gd name="T2" fmla="*/ 21597 w 21600"/>
              <a:gd name="T3" fmla="*/ 21949 h 21949"/>
              <a:gd name="T4" fmla="*/ 0 w 21600"/>
              <a:gd name="T5" fmla="*/ 21593 h 21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949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</a:path>
              <a:path w="21600" h="21949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711"/>
                  <a:pt x="21599" y="21830"/>
                  <a:pt x="21597" y="21949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8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37" name="Arc 7"/>
          <p:cNvSpPr>
            <a:spLocks noChangeAspect="1"/>
          </p:cNvSpPr>
          <p:nvPr/>
        </p:nvSpPr>
        <p:spPr bwMode="auto">
          <a:xfrm rot="10800000" flipV="1">
            <a:off x="698725" y="5365751"/>
            <a:ext cx="1842182" cy="587828"/>
          </a:xfrm>
          <a:custGeom>
            <a:avLst/>
            <a:gdLst>
              <a:gd name="G0" fmla="+- 0 0 0"/>
              <a:gd name="G1" fmla="+- 21593 0 0"/>
              <a:gd name="G2" fmla="+- 21600 0 0"/>
              <a:gd name="T0" fmla="*/ 545 w 21600"/>
              <a:gd name="T1" fmla="*/ 0 h 22435"/>
              <a:gd name="T2" fmla="*/ 21584 w 21600"/>
              <a:gd name="T3" fmla="*/ 22435 h 22435"/>
              <a:gd name="T4" fmla="*/ 0 w 21600"/>
              <a:gd name="T5" fmla="*/ 21593 h 22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435" fill="none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</a:path>
              <a:path w="21600" h="22435" stroke="0" extrusionOk="0">
                <a:moveTo>
                  <a:pt x="545" y="-1"/>
                </a:moveTo>
                <a:cubicBezTo>
                  <a:pt x="12258" y="295"/>
                  <a:pt x="21600" y="9875"/>
                  <a:pt x="21600" y="21593"/>
                </a:cubicBezTo>
                <a:cubicBezTo>
                  <a:pt x="21600" y="21873"/>
                  <a:pt x="21594" y="22154"/>
                  <a:pt x="21583" y="22434"/>
                </a:cubicBezTo>
                <a:lnTo>
                  <a:pt x="0" y="21593"/>
                </a:lnTo>
                <a:close/>
              </a:path>
            </a:pathLst>
          </a:custGeom>
          <a:noFill/>
          <a:ln w="28575">
            <a:solidFill>
              <a:srgbClr val="008000"/>
            </a:solidFill>
            <a:prstDash val="dash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89" name="Line 14"/>
          <p:cNvSpPr>
            <a:spLocks noChangeShapeType="1"/>
          </p:cNvSpPr>
          <p:nvPr/>
        </p:nvSpPr>
        <p:spPr bwMode="auto">
          <a:xfrm flipV="1">
            <a:off x="695325" y="2971800"/>
            <a:ext cx="1657350" cy="2926556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57" name="Line 4"/>
          <p:cNvSpPr>
            <a:spLocks noChangeAspect="1" noChangeShapeType="1"/>
          </p:cNvSpPr>
          <p:nvPr/>
        </p:nvSpPr>
        <p:spPr bwMode="auto">
          <a:xfrm flipV="1">
            <a:off x="2350428" y="2962162"/>
            <a:ext cx="0" cy="285806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3" name="Line 14"/>
          <p:cNvSpPr>
            <a:spLocks noChangeShapeType="1"/>
          </p:cNvSpPr>
          <p:nvPr/>
        </p:nvSpPr>
        <p:spPr bwMode="auto">
          <a:xfrm flipH="1" flipV="1">
            <a:off x="2364581" y="2981325"/>
            <a:ext cx="1635919" cy="2936080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14" name="Line 14"/>
          <p:cNvSpPr>
            <a:spLocks noChangeShapeType="1"/>
          </p:cNvSpPr>
          <p:nvPr/>
        </p:nvSpPr>
        <p:spPr bwMode="auto">
          <a:xfrm flipH="1" flipV="1">
            <a:off x="2364353" y="5883161"/>
            <a:ext cx="1641589" cy="38667"/>
          </a:xfrm>
          <a:prstGeom prst="line">
            <a:avLst/>
          </a:prstGeom>
          <a:noFill/>
          <a:ln w="28575">
            <a:solidFill>
              <a:srgbClr val="00206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aphicFrame>
        <p:nvGraphicFramePr>
          <p:cNvPr id="15" name="Object 32"/>
          <p:cNvGraphicFramePr>
            <a:graphicFrameLocks noChangeAspect="1"/>
          </p:cNvGraphicFramePr>
          <p:nvPr/>
        </p:nvGraphicFramePr>
        <p:xfrm>
          <a:off x="2827338" y="5467350"/>
          <a:ext cx="365125" cy="393700"/>
        </p:xfrm>
        <a:graphic>
          <a:graphicData uri="http://schemas.openxmlformats.org/presentationml/2006/ole">
            <p:oleObj spid="_x0000_s132145" name="Формула" r:id="rId10" imgW="152280" imgH="164880" progId="Equation.3">
              <p:embed/>
            </p:oleObj>
          </a:graphicData>
        </a:graphic>
      </p:graphicFrame>
      <p:graphicFrame>
        <p:nvGraphicFramePr>
          <p:cNvPr id="86" name="Object 32"/>
          <p:cNvGraphicFramePr>
            <a:graphicFrameLocks noChangeAspect="1"/>
          </p:cNvGraphicFramePr>
          <p:nvPr/>
        </p:nvGraphicFramePr>
        <p:xfrm>
          <a:off x="1944688" y="4059238"/>
          <a:ext cx="303212" cy="425450"/>
        </p:xfrm>
        <a:graphic>
          <a:graphicData uri="http://schemas.openxmlformats.org/presentationml/2006/ole">
            <p:oleObj spid="_x0000_s132130" name="Формула" r:id="rId11" imgW="126720" imgH="177480" progId="Equation.3">
              <p:embed/>
            </p:oleObj>
          </a:graphicData>
        </a:graphic>
      </p:graphicFrame>
      <p:sp>
        <p:nvSpPr>
          <p:cNvPr id="151" name="Text Box 160"/>
          <p:cNvSpPr txBox="1">
            <a:spLocks noChangeArrowheads="1"/>
          </p:cNvSpPr>
          <p:nvPr/>
        </p:nvSpPr>
        <p:spPr bwMode="auto">
          <a:xfrm>
            <a:off x="2206170" y="5896428"/>
            <a:ext cx="6223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400" i="0" dirty="0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104" name="Группа 103"/>
          <p:cNvGrpSpPr/>
          <p:nvPr/>
        </p:nvGrpSpPr>
        <p:grpSpPr>
          <a:xfrm>
            <a:off x="669472" y="2949912"/>
            <a:ext cx="3355181" cy="2990849"/>
            <a:chOff x="669472" y="2949912"/>
            <a:chExt cx="3355181" cy="2990849"/>
          </a:xfrm>
        </p:grpSpPr>
        <p:sp>
          <p:nvSpPr>
            <p:cNvPr id="91" name="Oval 26"/>
            <p:cNvSpPr>
              <a:spLocks noChangeAspect="1" noChangeArrowheads="1"/>
            </p:cNvSpPr>
            <p:nvPr/>
          </p:nvSpPr>
          <p:spPr bwMode="auto">
            <a:xfrm>
              <a:off x="2324441" y="584551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3" name="Oval 26"/>
            <p:cNvSpPr>
              <a:spLocks noChangeAspect="1" noChangeArrowheads="1"/>
            </p:cNvSpPr>
            <p:nvPr/>
          </p:nvSpPr>
          <p:spPr bwMode="auto">
            <a:xfrm>
              <a:off x="2326822" y="2949912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4" name="Oval 26"/>
            <p:cNvSpPr>
              <a:spLocks noChangeAspect="1" noChangeArrowheads="1"/>
            </p:cNvSpPr>
            <p:nvPr/>
          </p:nvSpPr>
          <p:spPr bwMode="auto">
            <a:xfrm>
              <a:off x="669472" y="586456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  <p:sp>
          <p:nvSpPr>
            <p:cNvPr id="95" name="Oval 26"/>
            <p:cNvSpPr>
              <a:spLocks noChangeAspect="1" noChangeArrowheads="1"/>
            </p:cNvSpPr>
            <p:nvPr/>
          </p:nvSpPr>
          <p:spPr bwMode="auto">
            <a:xfrm>
              <a:off x="3967503" y="5883611"/>
              <a:ext cx="57150" cy="57150"/>
            </a:xfrm>
            <a:prstGeom prst="ellipse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/>
            </a:p>
          </p:txBody>
        </p:sp>
      </p:grpSp>
      <p:sp>
        <p:nvSpPr>
          <p:cNvPr id="135" name="Овал 134"/>
          <p:cNvSpPr>
            <a:spLocks/>
          </p:cNvSpPr>
          <p:nvPr/>
        </p:nvSpPr>
        <p:spPr bwMode="auto">
          <a:xfrm rot="5400000">
            <a:off x="4183308" y="982913"/>
            <a:ext cx="612000" cy="612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sp>
        <p:nvSpPr>
          <p:cNvPr id="56" name="Oval 222"/>
          <p:cNvSpPr>
            <a:spLocks noChangeArrowheads="1"/>
          </p:cNvSpPr>
          <p:nvPr/>
        </p:nvSpPr>
        <p:spPr bwMode="auto">
          <a:xfrm>
            <a:off x="7194461" y="2041983"/>
            <a:ext cx="962567" cy="646986"/>
          </a:xfrm>
          <a:prstGeom prst="round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endParaRPr lang="ru-RU" sz="3200" b="1" i="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7" name="Oval 222"/>
          <p:cNvSpPr>
            <a:spLocks noChangeArrowheads="1"/>
          </p:cNvSpPr>
          <p:nvPr/>
        </p:nvSpPr>
        <p:spPr bwMode="auto">
          <a:xfrm>
            <a:off x="7020289" y="3101525"/>
            <a:ext cx="962567" cy="646986"/>
          </a:xfrm>
          <a:prstGeom prst="round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endParaRPr lang="ru-RU" sz="3200" b="1" i="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8" name="Oval 222"/>
          <p:cNvSpPr>
            <a:spLocks noChangeArrowheads="1"/>
          </p:cNvSpPr>
          <p:nvPr/>
        </p:nvSpPr>
        <p:spPr bwMode="auto">
          <a:xfrm>
            <a:off x="5655946" y="4422325"/>
            <a:ext cx="889998" cy="646986"/>
          </a:xfrm>
          <a:prstGeom prst="round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endParaRPr lang="ru-RU" sz="3200" b="1" i="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33526E-6 C 0.00139 0.04046 0.00278 0.08115 0.0158 0.13549 C 0.02882 0.18982 0.05156 0.28554 0.07778 0.32554 C 0.104 0.36531 0.13629 0.36161 0.17292 0.37433 C 0.20955 0.38705 0.27153 0.39422 0.29792 0.40208 C 0.32431 0.40994 0.32431 0.40485 0.33125 0.42104 C 0.3382 0.43722 0.3375 0.483 0.33924 0.49919 " pathEditMode="relative" rAng="0" ptsTypes="aaaaaaa">
                                      <p:cBhvr>
                                        <p:cTn id="9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" y="2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6" grpId="0" animBg="1"/>
      <p:bldP spid="11" grpId="0"/>
      <p:bldP spid="212" grpId="0" animBg="1"/>
      <p:bldP spid="135" grpId="0" animBg="1"/>
      <p:bldP spid="135" grpId="1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 dirty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 dirty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96965"/>
            <a:ext cx="86137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en-US" sz="1800" i="0" dirty="0" smtClean="0">
                <a:solidFill>
                  <a:schemeClr val="tx1"/>
                </a:solidFill>
                <a:hlinkClick r:id="rId3"/>
              </a:rPr>
              <a:t>http://www.alleng.ru/d/math/math442.htm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r>
              <a:rPr lang="en-US" sz="1800" i="0" dirty="0" smtClean="0">
                <a:solidFill>
                  <a:schemeClr val="tx1"/>
                </a:solidFill>
              </a:rPr>
              <a:t> </a:t>
            </a:r>
            <a:endParaRPr lang="ru-RU" sz="1800" i="0" dirty="0" smtClean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latin typeface="Arial" charset="0"/>
              </a:rPr>
              <a:t>Открытый </a:t>
            </a:r>
            <a:r>
              <a:rPr lang="ru-RU" sz="1800" i="0" dirty="0">
                <a:latin typeface="Arial" charset="0"/>
              </a:rPr>
              <a:t>банк заданий по математике </a:t>
            </a:r>
            <a:r>
              <a:rPr lang="en-US" sz="1800" i="0" dirty="0" smtClean="0">
                <a:solidFill>
                  <a:schemeClr val="tx1"/>
                </a:solidFill>
                <a:hlinkClick r:id="rId4"/>
              </a:rPr>
              <a:t>http://www.mathege.ru:8080/or/ege/ShowProblems.html?posMask=256&amp;showProto=true</a:t>
            </a:r>
            <a:r>
              <a:rPr lang="ru-RU" sz="1800" i="0" dirty="0" smtClean="0">
                <a:solidFill>
                  <a:schemeClr val="tx1"/>
                </a:solidFill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</a:t>
            </a:r>
            <a:r>
              <a:rPr lang="ru-RU" sz="1800" i="0" dirty="0">
                <a:solidFill>
                  <a:srgbClr val="002060"/>
                </a:solidFill>
                <a:hlinkClick r:id="rId5"/>
              </a:rPr>
              <a:t>microsoft.com/ru-r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8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35170" name="Picture 2" descr="http://www.alleng.ru/d_images/math/442_smal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53289" y="947058"/>
            <a:ext cx="523835" cy="6785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47</Words>
  <Application>Microsoft Office PowerPoint</Application>
  <PresentationFormat>Экран (4:3)</PresentationFormat>
  <Paragraphs>32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1_Office Theme</vt:lpstr>
      <vt:lpstr>Оформление по умолчанию</vt:lpstr>
      <vt:lpstr>Формула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2011-10-29T22:19:29Z</dcterms:modified>
</cp:coreProperties>
</file>